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35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04" r:id="rId3"/>
    <p:sldId id="1136" r:id="rId4"/>
    <p:sldId id="1137" r:id="rId5"/>
    <p:sldId id="307" r:id="rId6"/>
    <p:sldId id="1031" r:id="rId7"/>
    <p:sldId id="1119" r:id="rId8"/>
    <p:sldId id="1117" r:id="rId9"/>
    <p:sldId id="1118" r:id="rId10"/>
    <p:sldId id="1120" r:id="rId11"/>
    <p:sldId id="1121" r:id="rId12"/>
    <p:sldId id="1124" r:id="rId13"/>
    <p:sldId id="1125" r:id="rId14"/>
    <p:sldId id="1126" r:id="rId15"/>
    <p:sldId id="1127" r:id="rId16"/>
    <p:sldId id="1128" r:id="rId17"/>
    <p:sldId id="1129" r:id="rId18"/>
    <p:sldId id="1130" r:id="rId19"/>
    <p:sldId id="1131" r:id="rId20"/>
    <p:sldId id="1132" r:id="rId21"/>
    <p:sldId id="1133" r:id="rId22"/>
    <p:sldId id="1134" r:id="rId23"/>
    <p:sldId id="1135" r:id="rId24"/>
    <p:sldId id="308" r:id="rId2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A2791-AC11-4737-A971-0D465B8DFBAE}" type="datetimeFigureOut">
              <a:rPr lang="hu-HU" smtClean="0"/>
              <a:t>2021. 04. 06.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F8889-F513-4097-A0CA-E9B20D81924E}" type="slidenum">
              <a:rPr lang="hu-HU" smtClean="0"/>
              <a:t>‹№›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06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71608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259085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819318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0841"/>
            <a:ext cx="10515600" cy="5162719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401331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7BA497-DDA1-43A8-80E7-BA9D9BB22D54}" type="datetimeFigureOut">
              <a:rPr lang="hu-HU" smtClean="0"/>
              <a:t>2021. 04. 06.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30E73D-F95A-4E20-86D8-06EC17AFEB05}" type="slidenum">
              <a:rPr lang="hu-HU" smtClean="0"/>
              <a:t>‹№›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964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96244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08019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419962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7BA497-DDA1-43A8-80E7-BA9D9BB22D54}" type="datetimeFigureOut">
              <a:rPr lang="hu-HU" smtClean="0"/>
              <a:t>2021. 04. 06.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30E73D-F95A-4E20-86D8-06EC17AFEB05}" type="slidenum">
              <a:rPr lang="hu-HU" smtClean="0"/>
              <a:t>‹№›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651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54052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96275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846849"/>
            <a:ext cx="10515600" cy="513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428652"/>
            <a:ext cx="10515600" cy="4403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pic>
        <p:nvPicPr>
          <p:cNvPr id="8" name="Kép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456" y="6427509"/>
            <a:ext cx="1719544" cy="429886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5582" y="5901174"/>
            <a:ext cx="1066857" cy="603582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333" y="9894"/>
            <a:ext cx="2626051" cy="673725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385" y="6168573"/>
            <a:ext cx="1569813" cy="473436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5" y="59627"/>
            <a:ext cx="4961605" cy="654368"/>
          </a:xfrm>
          <a:prstGeom prst="rect">
            <a:avLst/>
          </a:prstGeom>
        </p:spPr>
      </p:pic>
      <p:sp>
        <p:nvSpPr>
          <p:cNvPr id="13" name="Szövegdoboz 12"/>
          <p:cNvSpPr txBox="1"/>
          <p:nvPr userDrawn="1"/>
        </p:nvSpPr>
        <p:spPr>
          <a:xfrm>
            <a:off x="393353" y="5901174"/>
            <a:ext cx="67487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u-HU" sz="1400" b="1" dirty="0"/>
              <a:t>Project HUSKROAUA/1702/6.1/0075</a:t>
            </a:r>
          </a:p>
          <a:p>
            <a:pPr algn="l"/>
            <a:r>
              <a:rPr lang="hu-HU" sz="1400" b="1" dirty="0" err="1"/>
              <a:t>Cross-Border</a:t>
            </a:r>
            <a:r>
              <a:rPr lang="hu-HU" sz="1400" b="1" baseline="0" dirty="0"/>
              <a:t> Network of </a:t>
            </a:r>
            <a:r>
              <a:rPr lang="hu-HU" sz="1400" b="1" baseline="0" dirty="0" err="1"/>
              <a:t>Energy</a:t>
            </a:r>
            <a:r>
              <a:rPr lang="hu-HU" sz="1400" b="1" baseline="0" dirty="0"/>
              <a:t> </a:t>
            </a:r>
            <a:r>
              <a:rPr lang="hu-HU" sz="1400" b="1" baseline="0" dirty="0" err="1"/>
              <a:t>Sustainable</a:t>
            </a:r>
            <a:r>
              <a:rPr lang="hu-HU" sz="1400" b="1" baseline="0" dirty="0"/>
              <a:t> </a:t>
            </a:r>
            <a:r>
              <a:rPr lang="hu-HU" sz="1400" b="1" baseline="0" dirty="0" err="1"/>
              <a:t>Universities</a:t>
            </a:r>
            <a:endParaRPr lang="hu-HU" sz="1400" b="1" baseline="0" dirty="0"/>
          </a:p>
          <a:p>
            <a:pPr algn="l"/>
            <a:r>
              <a:rPr lang="hu-HU" sz="1400" b="1" baseline="0" dirty="0"/>
              <a:t>(NET4SENERGY)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800" dirty="0"/>
              <a:t>The EU is </a:t>
            </a:r>
            <a:r>
              <a:rPr lang="hu-HU" sz="800" dirty="0" err="1"/>
              <a:t>not</a:t>
            </a:r>
            <a:r>
              <a:rPr lang="hu-HU" sz="800" dirty="0"/>
              <a:t> </a:t>
            </a:r>
            <a:r>
              <a:rPr lang="hu-HU" sz="800" dirty="0" err="1"/>
              <a:t>responsible</a:t>
            </a:r>
            <a:r>
              <a:rPr lang="hu-HU" sz="800" dirty="0"/>
              <a:t> </a:t>
            </a:r>
            <a:r>
              <a:rPr lang="hu-HU" sz="800" dirty="0" err="1"/>
              <a:t>for</a:t>
            </a:r>
            <a:r>
              <a:rPr lang="hu-HU" sz="800" dirty="0"/>
              <a:t> </a:t>
            </a:r>
            <a:r>
              <a:rPr lang="hu-HU" sz="800" dirty="0" err="1"/>
              <a:t>the</a:t>
            </a:r>
            <a:r>
              <a:rPr lang="hu-HU" sz="800" dirty="0"/>
              <a:t> </a:t>
            </a:r>
            <a:r>
              <a:rPr lang="hu-HU" sz="800" dirty="0" err="1"/>
              <a:t>contents</a:t>
            </a:r>
            <a:r>
              <a:rPr lang="hu-HU" sz="800" dirty="0"/>
              <a:t> of </a:t>
            </a:r>
            <a:r>
              <a:rPr lang="hu-HU" sz="800" dirty="0" err="1"/>
              <a:t>communication</a:t>
            </a:r>
            <a:r>
              <a:rPr lang="hu-HU" sz="800" dirty="0"/>
              <a:t> </a:t>
            </a:r>
            <a:r>
              <a:rPr lang="hu-HU" sz="800" dirty="0" err="1"/>
              <a:t>materials</a:t>
            </a:r>
            <a:r>
              <a:rPr lang="hu-HU" sz="800" dirty="0"/>
              <a:t> </a:t>
            </a:r>
            <a:r>
              <a:rPr lang="hu-HU" sz="800" dirty="0" err="1"/>
              <a:t>prepared</a:t>
            </a:r>
            <a:r>
              <a:rPr lang="hu-HU" sz="800" dirty="0"/>
              <a:t> </a:t>
            </a:r>
            <a:r>
              <a:rPr lang="hu-HU" sz="800" dirty="0" err="1"/>
              <a:t>by</a:t>
            </a:r>
            <a:r>
              <a:rPr lang="hu-HU" sz="800" dirty="0"/>
              <a:t> </a:t>
            </a:r>
            <a:r>
              <a:rPr lang="hu-HU" sz="800" dirty="0" err="1"/>
              <a:t>grant</a:t>
            </a:r>
            <a:r>
              <a:rPr lang="hu-HU" sz="800" dirty="0"/>
              <a:t> </a:t>
            </a:r>
            <a:r>
              <a:rPr lang="hu-HU" sz="800" dirty="0" err="1"/>
              <a:t>beneficiaries</a:t>
            </a:r>
            <a:endParaRPr lang="hu-HU" sz="800" dirty="0"/>
          </a:p>
        </p:txBody>
      </p:sp>
      <p:sp>
        <p:nvSpPr>
          <p:cNvPr id="14" name="Szövegdoboz 13"/>
          <p:cNvSpPr txBox="1"/>
          <p:nvPr userDrawn="1"/>
        </p:nvSpPr>
        <p:spPr>
          <a:xfrm>
            <a:off x="8460259" y="9894"/>
            <a:ext cx="35937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000" b="1" dirty="0"/>
              <a:t>Lead </a:t>
            </a:r>
            <a:r>
              <a:rPr lang="hu-HU" sz="1000" b="1" dirty="0" err="1"/>
              <a:t>beneficiary</a:t>
            </a:r>
            <a:r>
              <a:rPr lang="hu-HU" sz="1000" b="1" dirty="0"/>
              <a:t>: </a:t>
            </a:r>
            <a:r>
              <a:rPr lang="hu-HU" sz="1000" b="1" dirty="0" err="1"/>
              <a:t>Ivano-Frankivsk</a:t>
            </a:r>
            <a:r>
              <a:rPr lang="hu-HU" sz="1000" b="1" dirty="0"/>
              <a:t> National </a:t>
            </a:r>
          </a:p>
          <a:p>
            <a:pPr algn="r"/>
            <a:r>
              <a:rPr lang="hu-HU" sz="1000" b="1" dirty="0" err="1"/>
              <a:t>Technical</a:t>
            </a:r>
            <a:r>
              <a:rPr lang="hu-HU" sz="1000" b="1" dirty="0"/>
              <a:t> University of </a:t>
            </a:r>
            <a:r>
              <a:rPr lang="hu-HU" sz="1000" b="1" dirty="0" err="1"/>
              <a:t>Oil</a:t>
            </a:r>
            <a:r>
              <a:rPr lang="hu-HU" sz="1000" b="1" dirty="0"/>
              <a:t> and </a:t>
            </a:r>
            <a:r>
              <a:rPr lang="hu-HU" sz="1000" b="1" dirty="0" err="1"/>
              <a:t>Gas</a:t>
            </a:r>
            <a:endParaRPr lang="hu-HU" sz="1000" b="1" dirty="0"/>
          </a:p>
          <a:p>
            <a:pPr algn="r"/>
            <a:r>
              <a:rPr lang="hu-HU" sz="1000" b="1" dirty="0"/>
              <a:t>Project </a:t>
            </a:r>
            <a:r>
              <a:rPr lang="hu-HU" sz="1000" b="1" dirty="0" err="1"/>
              <a:t>coordinator</a:t>
            </a:r>
            <a:r>
              <a:rPr lang="hu-HU" sz="1000" b="1" dirty="0"/>
              <a:t>: Prof. Maksym</a:t>
            </a:r>
            <a:r>
              <a:rPr lang="hu-HU" sz="1000" b="1" baseline="0" dirty="0"/>
              <a:t> Karpash</a:t>
            </a:r>
          </a:p>
          <a:p>
            <a:pPr algn="r"/>
            <a:r>
              <a:rPr lang="hu-HU" sz="1000" b="1" baseline="0" dirty="0" err="1"/>
              <a:t>mkarpash</a:t>
            </a:r>
            <a:r>
              <a:rPr lang="hu-HU" sz="1000" b="1" baseline="0" dirty="0"/>
              <a:t>@</a:t>
            </a:r>
            <a:r>
              <a:rPr lang="hu-HU" sz="1000" b="1" baseline="0" dirty="0" err="1"/>
              <a:t>nung.edu.ua</a:t>
            </a:r>
            <a:endParaRPr lang="hu-HU" sz="1000" b="1" dirty="0"/>
          </a:p>
        </p:txBody>
      </p:sp>
    </p:spTree>
    <p:extLst>
      <p:ext uri="{BB962C8B-B14F-4D97-AF65-F5344CB8AC3E}">
        <p14:creationId xmlns:p14="http://schemas.microsoft.com/office/powerpoint/2010/main" val="61109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" Type="http://schemas.openxmlformats.org/officeDocument/2006/relationships/image" Target="../media/image45.png"/><Relationship Id="rId16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5" Type="http://schemas.openxmlformats.org/officeDocument/2006/relationships/image" Target="../media/image5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9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image" Target="../media/image81.png"/><Relationship Id="rId7" Type="http://schemas.openxmlformats.org/officeDocument/2006/relationships/image" Target="../media/image85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8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>
                <a:solidFill>
                  <a:srgbClr val="C00000"/>
                </a:solidFill>
              </a:rPr>
              <a:t>Energy Management in Public </a:t>
            </a:r>
            <a:r>
              <a:rPr lang="en-US" dirty="0">
                <a:solidFill>
                  <a:srgbClr val="C00000"/>
                </a:solidFill>
              </a:rPr>
              <a:t>Institutions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Learning material</a:t>
            </a:r>
            <a:endParaRPr lang="en-US" dirty="0"/>
          </a:p>
          <a:p>
            <a:r>
              <a:rPr lang="en-US" sz="3200" dirty="0">
                <a:solidFill>
                  <a:srgbClr val="C00000"/>
                </a:solidFill>
              </a:rPr>
              <a:t>Module 4</a:t>
            </a:r>
            <a:endParaRPr lang="hu-HU" sz="32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5568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5">
            <a:extLst>
              <a:ext uri="{FF2B5EF4-FFF2-40B4-BE49-F238E27FC236}">
                <a16:creationId xmlns:a16="http://schemas.microsoft.com/office/drawing/2014/main" id="{61033EC1-3D04-463E-B4F6-25EECBD228FE}"/>
              </a:ext>
            </a:extLst>
          </p:cNvPr>
          <p:cNvSpPr txBox="1">
            <a:spLocks/>
          </p:cNvSpPr>
          <p:nvPr/>
        </p:nvSpPr>
        <p:spPr>
          <a:xfrm>
            <a:off x="1071930" y="655142"/>
            <a:ext cx="74422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1" i="0">
                <a:solidFill>
                  <a:schemeClr val="hlink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ENERGY MANAGEMENT SYSTEM</a:t>
            </a:r>
            <a:endParaRPr kumimoji="0" lang="ro-RO" sz="3200" b="1" i="0" u="none" strike="noStrike" kern="0" cap="none" spc="-5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3" name="object 16">
            <a:extLst>
              <a:ext uri="{FF2B5EF4-FFF2-40B4-BE49-F238E27FC236}">
                <a16:creationId xmlns:a16="http://schemas.microsoft.com/office/drawing/2014/main" id="{8F77A393-C994-45A6-9C46-3CD79D9DB88B}"/>
              </a:ext>
            </a:extLst>
          </p:cNvPr>
          <p:cNvSpPr txBox="1"/>
          <p:nvPr/>
        </p:nvSpPr>
        <p:spPr>
          <a:xfrm>
            <a:off x="8042280" y="4941080"/>
            <a:ext cx="39941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Standard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000" b="1" i="0" u="none" strike="noStrike" kern="1200" cap="none" spc="-5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ISO</a:t>
            </a:r>
            <a:r>
              <a:rPr kumimoji="0" sz="2000" b="1" i="0" u="none" strike="noStrike" kern="1200" cap="none" spc="-9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0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9001:2015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" name="object 2">
            <a:extLst>
              <a:ext uri="{FF2B5EF4-FFF2-40B4-BE49-F238E27FC236}">
                <a16:creationId xmlns:a16="http://schemas.microsoft.com/office/drawing/2014/main" id="{02C7847B-D1E7-4D2B-AC3F-E89AFE5A0153}"/>
              </a:ext>
            </a:extLst>
          </p:cNvPr>
          <p:cNvGrpSpPr/>
          <p:nvPr/>
        </p:nvGrpSpPr>
        <p:grpSpPr>
          <a:xfrm>
            <a:off x="2124760" y="1149126"/>
            <a:ext cx="8353120" cy="4978451"/>
            <a:chOff x="539546" y="1115136"/>
            <a:chExt cx="8353120" cy="4978451"/>
          </a:xfrm>
        </p:grpSpPr>
        <p:sp>
          <p:nvSpPr>
            <p:cNvPr id="5" name="object 3">
              <a:extLst>
                <a:ext uri="{FF2B5EF4-FFF2-40B4-BE49-F238E27FC236}">
                  <a16:creationId xmlns:a16="http://schemas.microsoft.com/office/drawing/2014/main" id="{6D69FC75-EF82-4C99-BAE8-A35CE1176E42}"/>
                </a:ext>
              </a:extLst>
            </p:cNvPr>
            <p:cNvSpPr/>
            <p:nvPr/>
          </p:nvSpPr>
          <p:spPr>
            <a:xfrm>
              <a:off x="7668386" y="1124712"/>
              <a:ext cx="1224280" cy="3456940"/>
            </a:xfrm>
            <a:custGeom>
              <a:avLst/>
              <a:gdLst/>
              <a:ahLst/>
              <a:cxnLst/>
              <a:rect l="l" t="t" r="r" b="b"/>
              <a:pathLst>
                <a:path w="1224279" h="3456940">
                  <a:moveTo>
                    <a:pt x="1224153" y="0"/>
                  </a:moveTo>
                  <a:lnTo>
                    <a:pt x="0" y="0"/>
                  </a:lnTo>
                  <a:lnTo>
                    <a:pt x="0" y="3152521"/>
                  </a:lnTo>
                  <a:lnTo>
                    <a:pt x="612013" y="3456431"/>
                  </a:lnTo>
                  <a:lnTo>
                    <a:pt x="1224153" y="3152521"/>
                  </a:lnTo>
                  <a:lnTo>
                    <a:pt x="1224153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object 4">
              <a:extLst>
                <a:ext uri="{FF2B5EF4-FFF2-40B4-BE49-F238E27FC236}">
                  <a16:creationId xmlns:a16="http://schemas.microsoft.com/office/drawing/2014/main" id="{7DFBDCF8-1C51-4015-976D-E1F1B4A86426}"/>
                </a:ext>
              </a:extLst>
            </p:cNvPr>
            <p:cNvSpPr/>
            <p:nvPr/>
          </p:nvSpPr>
          <p:spPr>
            <a:xfrm>
              <a:off x="7668386" y="1124712"/>
              <a:ext cx="1224280" cy="3456940"/>
            </a:xfrm>
            <a:custGeom>
              <a:avLst/>
              <a:gdLst/>
              <a:ahLst/>
              <a:cxnLst/>
              <a:rect l="l" t="t" r="r" b="b"/>
              <a:pathLst>
                <a:path w="1224279" h="3456940">
                  <a:moveTo>
                    <a:pt x="1224153" y="0"/>
                  </a:moveTo>
                  <a:lnTo>
                    <a:pt x="1224153" y="3152521"/>
                  </a:lnTo>
                  <a:lnTo>
                    <a:pt x="612013" y="3456431"/>
                  </a:lnTo>
                  <a:lnTo>
                    <a:pt x="0" y="3152521"/>
                  </a:lnTo>
                  <a:lnTo>
                    <a:pt x="0" y="0"/>
                  </a:lnTo>
                  <a:lnTo>
                    <a:pt x="1224153" y="0"/>
                  </a:lnTo>
                  <a:close/>
                </a:path>
              </a:pathLst>
            </a:custGeom>
            <a:ln w="3175">
              <a:solidFill>
                <a:srgbClr val="EBC3AE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F89DB280-EDA0-44D6-9999-208CA060BD44}"/>
                </a:ext>
              </a:extLst>
            </p:cNvPr>
            <p:cNvSpPr/>
            <p:nvPr/>
          </p:nvSpPr>
          <p:spPr>
            <a:xfrm>
              <a:off x="6444234" y="1124712"/>
              <a:ext cx="1152525" cy="3600450"/>
            </a:xfrm>
            <a:custGeom>
              <a:avLst/>
              <a:gdLst/>
              <a:ahLst/>
              <a:cxnLst/>
              <a:rect l="l" t="t" r="r" b="b"/>
              <a:pathLst>
                <a:path w="1152525" h="3600450">
                  <a:moveTo>
                    <a:pt x="1152143" y="0"/>
                  </a:moveTo>
                  <a:lnTo>
                    <a:pt x="0" y="0"/>
                  </a:lnTo>
                  <a:lnTo>
                    <a:pt x="0" y="3372230"/>
                  </a:lnTo>
                  <a:lnTo>
                    <a:pt x="576071" y="3600450"/>
                  </a:lnTo>
                  <a:lnTo>
                    <a:pt x="1152143" y="3372230"/>
                  </a:lnTo>
                  <a:lnTo>
                    <a:pt x="1152143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57F00C45-84F9-49EC-A00D-131068AB59A7}"/>
                </a:ext>
              </a:extLst>
            </p:cNvPr>
            <p:cNvSpPr/>
            <p:nvPr/>
          </p:nvSpPr>
          <p:spPr>
            <a:xfrm>
              <a:off x="6444234" y="1124712"/>
              <a:ext cx="1152525" cy="3600450"/>
            </a:xfrm>
            <a:custGeom>
              <a:avLst/>
              <a:gdLst/>
              <a:ahLst/>
              <a:cxnLst/>
              <a:rect l="l" t="t" r="r" b="b"/>
              <a:pathLst>
                <a:path w="1152525" h="3600450">
                  <a:moveTo>
                    <a:pt x="1152143" y="0"/>
                  </a:moveTo>
                  <a:lnTo>
                    <a:pt x="1152143" y="3372230"/>
                  </a:lnTo>
                  <a:lnTo>
                    <a:pt x="576071" y="3600450"/>
                  </a:lnTo>
                  <a:lnTo>
                    <a:pt x="0" y="3372230"/>
                  </a:lnTo>
                  <a:lnTo>
                    <a:pt x="0" y="0"/>
                  </a:lnTo>
                  <a:lnTo>
                    <a:pt x="1152143" y="0"/>
                  </a:lnTo>
                  <a:close/>
                </a:path>
              </a:pathLst>
            </a:custGeom>
            <a:ln w="3175">
              <a:solidFill>
                <a:srgbClr val="EBC3AE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object 7">
              <a:extLst>
                <a:ext uri="{FF2B5EF4-FFF2-40B4-BE49-F238E27FC236}">
                  <a16:creationId xmlns:a16="http://schemas.microsoft.com/office/drawing/2014/main" id="{212327CD-DB3B-4A07-8B3E-CFC99B2D1CC4}"/>
                </a:ext>
              </a:extLst>
            </p:cNvPr>
            <p:cNvSpPr/>
            <p:nvPr/>
          </p:nvSpPr>
          <p:spPr>
            <a:xfrm>
              <a:off x="5069056" y="1137345"/>
              <a:ext cx="1296670" cy="3528516"/>
            </a:xfrm>
            <a:custGeom>
              <a:avLst/>
              <a:gdLst/>
              <a:ahLst/>
              <a:cxnLst/>
              <a:rect l="l" t="t" r="r" b="b"/>
              <a:pathLst>
                <a:path w="1296670" h="4968875">
                  <a:moveTo>
                    <a:pt x="1296162" y="0"/>
                  </a:moveTo>
                  <a:lnTo>
                    <a:pt x="0" y="0"/>
                  </a:lnTo>
                  <a:lnTo>
                    <a:pt x="0" y="4815128"/>
                  </a:lnTo>
                  <a:lnTo>
                    <a:pt x="648081" y="4968582"/>
                  </a:lnTo>
                  <a:lnTo>
                    <a:pt x="1296162" y="4815128"/>
                  </a:lnTo>
                  <a:lnTo>
                    <a:pt x="1296162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object 8">
              <a:extLst>
                <a:ext uri="{FF2B5EF4-FFF2-40B4-BE49-F238E27FC236}">
                  <a16:creationId xmlns:a16="http://schemas.microsoft.com/office/drawing/2014/main" id="{AAB9B067-5ED2-417E-BA1A-DF1A0FFA32B1}"/>
                </a:ext>
              </a:extLst>
            </p:cNvPr>
            <p:cNvSpPr/>
            <p:nvPr/>
          </p:nvSpPr>
          <p:spPr>
            <a:xfrm>
              <a:off x="5076063" y="1124712"/>
              <a:ext cx="1296670" cy="4968875"/>
            </a:xfrm>
            <a:custGeom>
              <a:avLst/>
              <a:gdLst/>
              <a:ahLst/>
              <a:cxnLst/>
              <a:rect l="l" t="t" r="r" b="b"/>
              <a:pathLst>
                <a:path w="1296670" h="4968875">
                  <a:moveTo>
                    <a:pt x="1296162" y="0"/>
                  </a:moveTo>
                  <a:lnTo>
                    <a:pt x="1296162" y="4815128"/>
                  </a:lnTo>
                  <a:lnTo>
                    <a:pt x="648081" y="4968582"/>
                  </a:lnTo>
                  <a:lnTo>
                    <a:pt x="0" y="4815128"/>
                  </a:lnTo>
                  <a:lnTo>
                    <a:pt x="0" y="0"/>
                  </a:lnTo>
                  <a:lnTo>
                    <a:pt x="1296162" y="0"/>
                  </a:lnTo>
                  <a:close/>
                </a:path>
              </a:pathLst>
            </a:custGeom>
            <a:ln w="3175">
              <a:solidFill>
                <a:srgbClr val="EBC3AE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bject 9">
              <a:extLst>
                <a:ext uri="{FF2B5EF4-FFF2-40B4-BE49-F238E27FC236}">
                  <a16:creationId xmlns:a16="http://schemas.microsoft.com/office/drawing/2014/main" id="{EAD285B4-E9B0-46B1-8E09-A01FFB69E006}"/>
                </a:ext>
              </a:extLst>
            </p:cNvPr>
            <p:cNvSpPr/>
            <p:nvPr/>
          </p:nvSpPr>
          <p:spPr>
            <a:xfrm>
              <a:off x="567431" y="1115136"/>
              <a:ext cx="4464685" cy="4897120"/>
            </a:xfrm>
            <a:custGeom>
              <a:avLst/>
              <a:gdLst/>
              <a:ahLst/>
              <a:cxnLst/>
              <a:rect l="l" t="t" r="r" b="b"/>
              <a:pathLst>
                <a:path w="4464685" h="4897120">
                  <a:moveTo>
                    <a:pt x="4464507" y="0"/>
                  </a:moveTo>
                  <a:lnTo>
                    <a:pt x="0" y="0"/>
                  </a:lnTo>
                  <a:lnTo>
                    <a:pt x="0" y="4323080"/>
                  </a:lnTo>
                  <a:lnTo>
                    <a:pt x="2232228" y="4896573"/>
                  </a:lnTo>
                  <a:lnTo>
                    <a:pt x="4464507" y="4323080"/>
                  </a:lnTo>
                  <a:lnTo>
                    <a:pt x="4464507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object 10">
              <a:extLst>
                <a:ext uri="{FF2B5EF4-FFF2-40B4-BE49-F238E27FC236}">
                  <a16:creationId xmlns:a16="http://schemas.microsoft.com/office/drawing/2014/main" id="{A5A6EFB7-76E8-4343-B092-EF03FC873060}"/>
                </a:ext>
              </a:extLst>
            </p:cNvPr>
            <p:cNvSpPr/>
            <p:nvPr/>
          </p:nvSpPr>
          <p:spPr>
            <a:xfrm>
              <a:off x="539546" y="1124712"/>
              <a:ext cx="4464685" cy="4897120"/>
            </a:xfrm>
            <a:custGeom>
              <a:avLst/>
              <a:gdLst/>
              <a:ahLst/>
              <a:cxnLst/>
              <a:rect l="l" t="t" r="r" b="b"/>
              <a:pathLst>
                <a:path w="4464685" h="4897120">
                  <a:moveTo>
                    <a:pt x="4464507" y="0"/>
                  </a:moveTo>
                  <a:lnTo>
                    <a:pt x="4464507" y="4323080"/>
                  </a:lnTo>
                  <a:lnTo>
                    <a:pt x="2232228" y="4896573"/>
                  </a:lnTo>
                  <a:lnTo>
                    <a:pt x="0" y="4323080"/>
                  </a:lnTo>
                  <a:lnTo>
                    <a:pt x="0" y="0"/>
                  </a:lnTo>
                  <a:lnTo>
                    <a:pt x="4464507" y="0"/>
                  </a:lnTo>
                  <a:close/>
                </a:path>
              </a:pathLst>
            </a:custGeom>
            <a:ln w="3175">
              <a:solidFill>
                <a:srgbClr val="EBC3AE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object 18">
            <a:extLst>
              <a:ext uri="{FF2B5EF4-FFF2-40B4-BE49-F238E27FC236}">
                <a16:creationId xmlns:a16="http://schemas.microsoft.com/office/drawing/2014/main" id="{8A428012-805B-4057-82A9-6D8870E7290F}"/>
              </a:ext>
            </a:extLst>
          </p:cNvPr>
          <p:cNvSpPr txBox="1"/>
          <p:nvPr/>
        </p:nvSpPr>
        <p:spPr>
          <a:xfrm>
            <a:off x="4258691" y="1251966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72D9209D-6DF6-416F-8D22-D4CC2C26AC6D}"/>
              </a:ext>
            </a:extLst>
          </p:cNvPr>
          <p:cNvSpPr txBox="1"/>
          <p:nvPr/>
        </p:nvSpPr>
        <p:spPr>
          <a:xfrm>
            <a:off x="7125080" y="1251966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860CCA05-05FC-4B33-B5A9-45D9081F09CF}"/>
              </a:ext>
            </a:extLst>
          </p:cNvPr>
          <p:cNvSpPr txBox="1"/>
          <p:nvPr/>
        </p:nvSpPr>
        <p:spPr>
          <a:xfrm>
            <a:off x="8278876" y="1251966"/>
            <a:ext cx="6337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Check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A22AFEDD-62F0-42A9-A401-61A52A4AFB4D}"/>
              </a:ext>
            </a:extLst>
          </p:cNvPr>
          <p:cNvSpPr txBox="1"/>
          <p:nvPr/>
        </p:nvSpPr>
        <p:spPr>
          <a:xfrm>
            <a:off x="9663048" y="1251966"/>
            <a:ext cx="3460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ct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AE48CA77-D724-4D4A-89B9-6A016FDDEC4C}"/>
              </a:ext>
            </a:extLst>
          </p:cNvPr>
          <p:cNvSpPr/>
          <p:nvPr/>
        </p:nvSpPr>
        <p:spPr>
          <a:xfrm>
            <a:off x="2644889" y="2060828"/>
            <a:ext cx="50800" cy="2592705"/>
          </a:xfrm>
          <a:custGeom>
            <a:avLst/>
            <a:gdLst/>
            <a:ahLst/>
            <a:cxnLst/>
            <a:rect l="l" t="t" r="r" b="b"/>
            <a:pathLst>
              <a:path w="50800" h="2592704">
                <a:moveTo>
                  <a:pt x="50800" y="2516124"/>
                </a:moveTo>
                <a:lnTo>
                  <a:pt x="31750" y="2535174"/>
                </a:lnTo>
                <a:lnTo>
                  <a:pt x="31750" y="2448306"/>
                </a:lnTo>
                <a:lnTo>
                  <a:pt x="19050" y="2448306"/>
                </a:lnTo>
                <a:lnTo>
                  <a:pt x="19050" y="2535174"/>
                </a:lnTo>
                <a:lnTo>
                  <a:pt x="0" y="2516124"/>
                </a:lnTo>
                <a:lnTo>
                  <a:pt x="25400" y="2592324"/>
                </a:lnTo>
                <a:lnTo>
                  <a:pt x="42329" y="2541524"/>
                </a:lnTo>
                <a:lnTo>
                  <a:pt x="50800" y="2516124"/>
                </a:lnTo>
                <a:close/>
              </a:path>
              <a:path w="50800" h="2592704">
                <a:moveTo>
                  <a:pt x="50800" y="1507998"/>
                </a:moveTo>
                <a:lnTo>
                  <a:pt x="31750" y="1527048"/>
                </a:lnTo>
                <a:lnTo>
                  <a:pt x="31750" y="1440180"/>
                </a:lnTo>
                <a:lnTo>
                  <a:pt x="19050" y="1440180"/>
                </a:lnTo>
                <a:lnTo>
                  <a:pt x="19050" y="1527048"/>
                </a:lnTo>
                <a:lnTo>
                  <a:pt x="0" y="1507998"/>
                </a:lnTo>
                <a:lnTo>
                  <a:pt x="25400" y="1584198"/>
                </a:lnTo>
                <a:lnTo>
                  <a:pt x="42329" y="1533398"/>
                </a:lnTo>
                <a:lnTo>
                  <a:pt x="50800" y="1507998"/>
                </a:lnTo>
                <a:close/>
              </a:path>
              <a:path w="50800" h="2592704">
                <a:moveTo>
                  <a:pt x="50800" y="787908"/>
                </a:moveTo>
                <a:lnTo>
                  <a:pt x="31750" y="806958"/>
                </a:lnTo>
                <a:lnTo>
                  <a:pt x="31750" y="720090"/>
                </a:lnTo>
                <a:lnTo>
                  <a:pt x="19050" y="720090"/>
                </a:lnTo>
                <a:lnTo>
                  <a:pt x="19050" y="806958"/>
                </a:lnTo>
                <a:lnTo>
                  <a:pt x="0" y="787908"/>
                </a:lnTo>
                <a:lnTo>
                  <a:pt x="25400" y="864108"/>
                </a:lnTo>
                <a:lnTo>
                  <a:pt x="42329" y="813308"/>
                </a:lnTo>
                <a:lnTo>
                  <a:pt x="50800" y="787908"/>
                </a:lnTo>
                <a:close/>
              </a:path>
              <a:path w="50800" h="2592704">
                <a:moveTo>
                  <a:pt x="50800" y="67818"/>
                </a:moveTo>
                <a:lnTo>
                  <a:pt x="31750" y="86868"/>
                </a:lnTo>
                <a:lnTo>
                  <a:pt x="31750" y="0"/>
                </a:lnTo>
                <a:lnTo>
                  <a:pt x="19050" y="0"/>
                </a:lnTo>
                <a:lnTo>
                  <a:pt x="19050" y="86868"/>
                </a:lnTo>
                <a:lnTo>
                  <a:pt x="0" y="67818"/>
                </a:lnTo>
                <a:lnTo>
                  <a:pt x="25400" y="144018"/>
                </a:lnTo>
                <a:lnTo>
                  <a:pt x="42329" y="93218"/>
                </a:lnTo>
                <a:lnTo>
                  <a:pt x="50800" y="67818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CF675EF3-CFC6-472F-9006-5D8D18637606}"/>
              </a:ext>
            </a:extLst>
          </p:cNvPr>
          <p:cNvSpPr txBox="1"/>
          <p:nvPr/>
        </p:nvSpPr>
        <p:spPr>
          <a:xfrm>
            <a:off x="2230805" y="2204859"/>
            <a:ext cx="936625" cy="980333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71755" marR="64769" lvl="0" indent="0" algn="l" defTabSz="914400" rtl="0" eaLnBrk="1" fontAlgn="auto" latinLnBrk="0" hangingPunct="1">
              <a:lnSpc>
                <a:spcPts val="1080"/>
              </a:lnSpc>
              <a:spcBef>
                <a:spcPts val="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4.1 Understanding the organization and the context in which it operates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294C3BF2-CF2E-4478-ACB8-D918A0A8EC2F}"/>
              </a:ext>
            </a:extLst>
          </p:cNvPr>
          <p:cNvSpPr txBox="1"/>
          <p:nvPr/>
        </p:nvSpPr>
        <p:spPr>
          <a:xfrm>
            <a:off x="2232760" y="3177098"/>
            <a:ext cx="928581" cy="839269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90170" marR="93345" lvl="0" indent="-18415" algn="l" defTabSz="914400" rtl="0" eaLnBrk="1" fontAlgn="auto" latinLnBrk="0" hangingPunct="1">
              <a:lnSpc>
                <a:spcPts val="1080"/>
              </a:lnSpc>
              <a:spcBef>
                <a:spcPts val="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4.2 Understanding the needs and expectations of stakeholders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8" name="object 28">
            <a:extLst>
              <a:ext uri="{FF2B5EF4-FFF2-40B4-BE49-F238E27FC236}">
                <a16:creationId xmlns:a16="http://schemas.microsoft.com/office/drawing/2014/main" id="{13AF802C-87C1-4FB0-9EE4-7CD3FA6C224D}"/>
              </a:ext>
            </a:extLst>
          </p:cNvPr>
          <p:cNvSpPr txBox="1"/>
          <p:nvPr/>
        </p:nvSpPr>
        <p:spPr>
          <a:xfrm>
            <a:off x="2230805" y="4016367"/>
            <a:ext cx="922492" cy="698846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111125" marR="19685" lvl="0" indent="-86995" algn="l" defTabSz="914400" rtl="0" eaLnBrk="1" fontAlgn="auto" latinLnBrk="0" hangingPunct="1">
              <a:lnSpc>
                <a:spcPts val="1080"/>
              </a:lnSpc>
              <a:spcBef>
                <a:spcPts val="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4.3 Determining the scope of the energy management system</a:t>
            </a:r>
            <a:r>
              <a:rPr kumimoji="0" sz="900" b="0" i="0" u="none" strike="noStrike" kern="1200" cap="none" spc="-10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9" name="object 29">
            <a:extLst>
              <a:ext uri="{FF2B5EF4-FFF2-40B4-BE49-F238E27FC236}">
                <a16:creationId xmlns:a16="http://schemas.microsoft.com/office/drawing/2014/main" id="{7F82FFD0-AAE4-4B73-8C08-3772930FBE5D}"/>
              </a:ext>
            </a:extLst>
          </p:cNvPr>
          <p:cNvSpPr txBox="1"/>
          <p:nvPr/>
        </p:nvSpPr>
        <p:spPr>
          <a:xfrm>
            <a:off x="2230806" y="4653165"/>
            <a:ext cx="922492" cy="557781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73025" marR="67945" lvl="0" indent="1270" algn="l" defTabSz="914400" rtl="0" eaLnBrk="1" fontAlgn="auto" latinLnBrk="0" hangingPunct="1">
              <a:lnSpc>
                <a:spcPts val="1080"/>
              </a:lnSpc>
              <a:spcBef>
                <a:spcPts val="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4.4 The energy management system and its processes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0" name="object 30">
            <a:extLst>
              <a:ext uri="{FF2B5EF4-FFF2-40B4-BE49-F238E27FC236}">
                <a16:creationId xmlns:a16="http://schemas.microsoft.com/office/drawing/2014/main" id="{CD8D225E-F73D-49E2-B48C-ED9E02520DBB}"/>
              </a:ext>
            </a:extLst>
          </p:cNvPr>
          <p:cNvSpPr/>
          <p:nvPr/>
        </p:nvSpPr>
        <p:spPr>
          <a:xfrm>
            <a:off x="3854196" y="2060828"/>
            <a:ext cx="50800" cy="1296670"/>
          </a:xfrm>
          <a:custGeom>
            <a:avLst/>
            <a:gdLst/>
            <a:ahLst/>
            <a:cxnLst/>
            <a:rect l="l" t="t" r="r" b="b"/>
            <a:pathLst>
              <a:path w="50800" h="1296670">
                <a:moveTo>
                  <a:pt x="50800" y="1219962"/>
                </a:moveTo>
                <a:lnTo>
                  <a:pt x="31750" y="1239012"/>
                </a:lnTo>
                <a:lnTo>
                  <a:pt x="31750" y="1080135"/>
                </a:lnTo>
                <a:lnTo>
                  <a:pt x="19050" y="1080135"/>
                </a:lnTo>
                <a:lnTo>
                  <a:pt x="19050" y="1239012"/>
                </a:lnTo>
                <a:lnTo>
                  <a:pt x="0" y="1219962"/>
                </a:lnTo>
                <a:lnTo>
                  <a:pt x="25400" y="1296162"/>
                </a:lnTo>
                <a:lnTo>
                  <a:pt x="42329" y="1245362"/>
                </a:lnTo>
                <a:lnTo>
                  <a:pt x="50800" y="1219962"/>
                </a:lnTo>
                <a:close/>
              </a:path>
              <a:path w="50800" h="1296670">
                <a:moveTo>
                  <a:pt x="50800" y="643890"/>
                </a:moveTo>
                <a:lnTo>
                  <a:pt x="31750" y="662940"/>
                </a:lnTo>
                <a:lnTo>
                  <a:pt x="31750" y="504063"/>
                </a:lnTo>
                <a:lnTo>
                  <a:pt x="19050" y="504063"/>
                </a:lnTo>
                <a:lnTo>
                  <a:pt x="19050" y="662940"/>
                </a:lnTo>
                <a:lnTo>
                  <a:pt x="0" y="643890"/>
                </a:lnTo>
                <a:lnTo>
                  <a:pt x="25400" y="720090"/>
                </a:lnTo>
                <a:lnTo>
                  <a:pt x="42329" y="669290"/>
                </a:lnTo>
                <a:lnTo>
                  <a:pt x="50800" y="643890"/>
                </a:lnTo>
                <a:close/>
              </a:path>
              <a:path w="50800" h="1296670">
                <a:moveTo>
                  <a:pt x="50800" y="67818"/>
                </a:moveTo>
                <a:lnTo>
                  <a:pt x="31750" y="86868"/>
                </a:lnTo>
                <a:lnTo>
                  <a:pt x="31750" y="0"/>
                </a:lnTo>
                <a:lnTo>
                  <a:pt x="19050" y="0"/>
                </a:lnTo>
                <a:lnTo>
                  <a:pt x="19050" y="86868"/>
                </a:lnTo>
                <a:lnTo>
                  <a:pt x="0" y="67818"/>
                </a:lnTo>
                <a:lnTo>
                  <a:pt x="25400" y="144018"/>
                </a:lnTo>
                <a:lnTo>
                  <a:pt x="42329" y="93218"/>
                </a:lnTo>
                <a:lnTo>
                  <a:pt x="50800" y="67818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bject 31">
            <a:extLst>
              <a:ext uri="{FF2B5EF4-FFF2-40B4-BE49-F238E27FC236}">
                <a16:creationId xmlns:a16="http://schemas.microsoft.com/office/drawing/2014/main" id="{59B46232-3152-4D51-B2A7-800B05AD27DD}"/>
              </a:ext>
            </a:extLst>
          </p:cNvPr>
          <p:cNvSpPr txBox="1"/>
          <p:nvPr/>
        </p:nvSpPr>
        <p:spPr>
          <a:xfrm>
            <a:off x="3401948" y="2204847"/>
            <a:ext cx="936625" cy="455894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67005" marR="11430" lvl="0" indent="-119380" algn="l" defTabSz="914400" rtl="0" eaLnBrk="1" fontAlgn="auto" latinLnBrk="0" hangingPunct="1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5.1 Leadership and commitment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2" name="object 32">
            <a:extLst>
              <a:ext uri="{FF2B5EF4-FFF2-40B4-BE49-F238E27FC236}">
                <a16:creationId xmlns:a16="http://schemas.microsoft.com/office/drawing/2014/main" id="{B5BD9713-753E-45B9-9C41-F8A2D06AE59E}"/>
              </a:ext>
            </a:extLst>
          </p:cNvPr>
          <p:cNvSpPr txBox="1"/>
          <p:nvPr/>
        </p:nvSpPr>
        <p:spPr>
          <a:xfrm>
            <a:off x="3401948" y="2780919"/>
            <a:ext cx="936625" cy="248786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09220" rIns="0" bIns="0" rtlCol="0">
            <a:spAutoFit/>
          </a:bodyPr>
          <a:lstStyle/>
          <a:p>
            <a:pPr marL="187960" marR="0" lvl="0" indent="0" algn="l" defTabSz="914400" rtl="0" eaLnBrk="1" fontAlgn="auto" latinLnBrk="0" hangingPunct="1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5.2</a:t>
            </a:r>
            <a:r>
              <a:rPr kumimoji="0" sz="900" b="0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lang="ro-RO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olicy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2712C689-25CE-451E-A600-70C6D273856C}"/>
              </a:ext>
            </a:extLst>
          </p:cNvPr>
          <p:cNvSpPr txBox="1"/>
          <p:nvPr/>
        </p:nvSpPr>
        <p:spPr>
          <a:xfrm>
            <a:off x="3392423" y="3357003"/>
            <a:ext cx="936625" cy="740587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47625" rIns="0" bIns="0" rtlCol="0">
            <a:spAutoFit/>
          </a:bodyPr>
          <a:lstStyle/>
          <a:p>
            <a:pPr marL="29209" marR="22225" lvl="0" indent="193040" algn="l" defTabSz="914400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5.3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Organizational roles, responsibilities and authorities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4" name="object 34">
            <a:extLst>
              <a:ext uri="{FF2B5EF4-FFF2-40B4-BE49-F238E27FC236}">
                <a16:creationId xmlns:a16="http://schemas.microsoft.com/office/drawing/2014/main" id="{C9E034FF-C51F-4AD0-ADF0-918298E01E74}"/>
              </a:ext>
            </a:extLst>
          </p:cNvPr>
          <p:cNvSpPr/>
          <p:nvPr/>
        </p:nvSpPr>
        <p:spPr>
          <a:xfrm>
            <a:off x="4901565" y="2060828"/>
            <a:ext cx="50800" cy="1728470"/>
          </a:xfrm>
          <a:custGeom>
            <a:avLst/>
            <a:gdLst/>
            <a:ahLst/>
            <a:cxnLst/>
            <a:rect l="l" t="t" r="r" b="b"/>
            <a:pathLst>
              <a:path w="50800" h="1728470">
                <a:moveTo>
                  <a:pt x="50800" y="1652016"/>
                </a:moveTo>
                <a:lnTo>
                  <a:pt x="31750" y="1671066"/>
                </a:lnTo>
                <a:lnTo>
                  <a:pt x="31750" y="1584198"/>
                </a:lnTo>
                <a:lnTo>
                  <a:pt x="19050" y="1584198"/>
                </a:lnTo>
                <a:lnTo>
                  <a:pt x="19050" y="1671066"/>
                </a:lnTo>
                <a:lnTo>
                  <a:pt x="0" y="1652016"/>
                </a:lnTo>
                <a:lnTo>
                  <a:pt x="25400" y="1728216"/>
                </a:lnTo>
                <a:lnTo>
                  <a:pt x="42329" y="1677416"/>
                </a:lnTo>
                <a:lnTo>
                  <a:pt x="50800" y="1652016"/>
                </a:lnTo>
                <a:close/>
              </a:path>
              <a:path w="50800" h="1728470">
                <a:moveTo>
                  <a:pt x="50800" y="715899"/>
                </a:moveTo>
                <a:lnTo>
                  <a:pt x="31750" y="734949"/>
                </a:lnTo>
                <a:lnTo>
                  <a:pt x="31750" y="648081"/>
                </a:lnTo>
                <a:lnTo>
                  <a:pt x="19050" y="648081"/>
                </a:lnTo>
                <a:lnTo>
                  <a:pt x="19050" y="734949"/>
                </a:lnTo>
                <a:lnTo>
                  <a:pt x="0" y="715899"/>
                </a:lnTo>
                <a:lnTo>
                  <a:pt x="25400" y="792099"/>
                </a:lnTo>
                <a:lnTo>
                  <a:pt x="42329" y="741299"/>
                </a:lnTo>
                <a:lnTo>
                  <a:pt x="50800" y="715899"/>
                </a:lnTo>
                <a:close/>
              </a:path>
              <a:path w="50800" h="1728470">
                <a:moveTo>
                  <a:pt x="50800" y="67818"/>
                </a:moveTo>
                <a:lnTo>
                  <a:pt x="31750" y="86868"/>
                </a:lnTo>
                <a:lnTo>
                  <a:pt x="31750" y="0"/>
                </a:lnTo>
                <a:lnTo>
                  <a:pt x="19050" y="0"/>
                </a:lnTo>
                <a:lnTo>
                  <a:pt x="19050" y="86868"/>
                </a:lnTo>
                <a:lnTo>
                  <a:pt x="0" y="67818"/>
                </a:lnTo>
                <a:lnTo>
                  <a:pt x="25400" y="144018"/>
                </a:lnTo>
                <a:lnTo>
                  <a:pt x="42329" y="93218"/>
                </a:lnTo>
                <a:lnTo>
                  <a:pt x="50800" y="67818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bject 35">
            <a:extLst>
              <a:ext uri="{FF2B5EF4-FFF2-40B4-BE49-F238E27FC236}">
                <a16:creationId xmlns:a16="http://schemas.microsoft.com/office/drawing/2014/main" id="{30944857-B79A-4429-A143-A0A9D925943F}"/>
              </a:ext>
            </a:extLst>
          </p:cNvPr>
          <p:cNvSpPr txBox="1"/>
          <p:nvPr/>
        </p:nvSpPr>
        <p:spPr>
          <a:xfrm>
            <a:off x="4477892" y="2204859"/>
            <a:ext cx="936625" cy="459741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36830" marR="0" lvl="0" indent="85090" algn="l" defTabSz="914400" rtl="0" eaLnBrk="1" fontAlgn="auto" latinLnBrk="0" hangingPunct="1">
              <a:lnSpc>
                <a:spcPct val="100000"/>
              </a:lnSpc>
              <a:spcBef>
                <a:spcPts val="3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6.1 Actions to address risks and opportunities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D29260F2-C417-44A7-A7E2-BCD25C0DA46A}"/>
              </a:ext>
            </a:extLst>
          </p:cNvPr>
          <p:cNvSpPr txBox="1"/>
          <p:nvPr/>
        </p:nvSpPr>
        <p:spPr>
          <a:xfrm>
            <a:off x="4468367" y="2852940"/>
            <a:ext cx="936625" cy="743793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160655" marR="83185" lvl="0" indent="-7175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6.2 Energy targets and planning for their achievement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7" name="object 37">
            <a:extLst>
              <a:ext uri="{FF2B5EF4-FFF2-40B4-BE49-F238E27FC236}">
                <a16:creationId xmlns:a16="http://schemas.microsoft.com/office/drawing/2014/main" id="{2BAD6747-E147-4429-AB6C-11D8CBEA7DDB}"/>
              </a:ext>
            </a:extLst>
          </p:cNvPr>
          <p:cNvSpPr txBox="1"/>
          <p:nvPr/>
        </p:nvSpPr>
        <p:spPr>
          <a:xfrm>
            <a:off x="4449317" y="3789057"/>
            <a:ext cx="936625" cy="390492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12395" rIns="0" bIns="0" rtlCol="0">
            <a:spAutoFit/>
          </a:bodyPr>
          <a:lstStyle/>
          <a:p>
            <a:pPr marL="172720" marR="66040" lvl="0" indent="-100965" algn="l" defTabSz="914400" rtl="0" eaLnBrk="1" fontAlgn="auto" latinLnBrk="0" hangingPunct="1">
              <a:lnSpc>
                <a:spcPct val="100000"/>
              </a:lnSpc>
              <a:spcBef>
                <a:spcPts val="8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6.3 Planning changes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8" name="object 38">
            <a:extLst>
              <a:ext uri="{FF2B5EF4-FFF2-40B4-BE49-F238E27FC236}">
                <a16:creationId xmlns:a16="http://schemas.microsoft.com/office/drawing/2014/main" id="{CAF3B723-0A34-47D8-8AD0-A7A39043D93A}"/>
              </a:ext>
            </a:extLst>
          </p:cNvPr>
          <p:cNvSpPr/>
          <p:nvPr/>
        </p:nvSpPr>
        <p:spPr>
          <a:xfrm>
            <a:off x="6057900" y="2060828"/>
            <a:ext cx="50800" cy="2160270"/>
          </a:xfrm>
          <a:custGeom>
            <a:avLst/>
            <a:gdLst/>
            <a:ahLst/>
            <a:cxnLst/>
            <a:rect l="l" t="t" r="r" b="b"/>
            <a:pathLst>
              <a:path w="50800" h="2160270">
                <a:moveTo>
                  <a:pt x="50800" y="2084070"/>
                </a:moveTo>
                <a:lnTo>
                  <a:pt x="31750" y="2103120"/>
                </a:lnTo>
                <a:lnTo>
                  <a:pt x="31750" y="2016252"/>
                </a:lnTo>
                <a:lnTo>
                  <a:pt x="19050" y="2016252"/>
                </a:lnTo>
                <a:lnTo>
                  <a:pt x="19050" y="2103120"/>
                </a:lnTo>
                <a:lnTo>
                  <a:pt x="0" y="2084070"/>
                </a:lnTo>
                <a:lnTo>
                  <a:pt x="25400" y="2160270"/>
                </a:lnTo>
                <a:lnTo>
                  <a:pt x="42329" y="2109470"/>
                </a:lnTo>
                <a:lnTo>
                  <a:pt x="50800" y="2084070"/>
                </a:lnTo>
                <a:close/>
              </a:path>
              <a:path w="50800" h="2160270">
                <a:moveTo>
                  <a:pt x="50800" y="1580007"/>
                </a:moveTo>
                <a:lnTo>
                  <a:pt x="31750" y="1599057"/>
                </a:lnTo>
                <a:lnTo>
                  <a:pt x="31750" y="1512189"/>
                </a:lnTo>
                <a:lnTo>
                  <a:pt x="19050" y="1512189"/>
                </a:lnTo>
                <a:lnTo>
                  <a:pt x="19050" y="1599057"/>
                </a:lnTo>
                <a:lnTo>
                  <a:pt x="0" y="1580007"/>
                </a:lnTo>
                <a:lnTo>
                  <a:pt x="25400" y="1656207"/>
                </a:lnTo>
                <a:lnTo>
                  <a:pt x="42329" y="1605407"/>
                </a:lnTo>
                <a:lnTo>
                  <a:pt x="50800" y="1580007"/>
                </a:lnTo>
                <a:close/>
              </a:path>
              <a:path w="50800" h="2160270">
                <a:moveTo>
                  <a:pt x="50800" y="1075944"/>
                </a:moveTo>
                <a:lnTo>
                  <a:pt x="31750" y="1094994"/>
                </a:lnTo>
                <a:lnTo>
                  <a:pt x="31750" y="1008126"/>
                </a:lnTo>
                <a:lnTo>
                  <a:pt x="19050" y="1008126"/>
                </a:lnTo>
                <a:lnTo>
                  <a:pt x="19050" y="1094994"/>
                </a:lnTo>
                <a:lnTo>
                  <a:pt x="0" y="1075944"/>
                </a:lnTo>
                <a:lnTo>
                  <a:pt x="25400" y="1152144"/>
                </a:lnTo>
                <a:lnTo>
                  <a:pt x="42329" y="1101344"/>
                </a:lnTo>
                <a:lnTo>
                  <a:pt x="50800" y="1075944"/>
                </a:lnTo>
                <a:close/>
              </a:path>
              <a:path w="50800" h="2160270">
                <a:moveTo>
                  <a:pt x="50800" y="571881"/>
                </a:moveTo>
                <a:lnTo>
                  <a:pt x="31750" y="590931"/>
                </a:lnTo>
                <a:lnTo>
                  <a:pt x="31750" y="504063"/>
                </a:lnTo>
                <a:lnTo>
                  <a:pt x="19050" y="504063"/>
                </a:lnTo>
                <a:lnTo>
                  <a:pt x="19050" y="590931"/>
                </a:lnTo>
                <a:lnTo>
                  <a:pt x="0" y="571881"/>
                </a:lnTo>
                <a:lnTo>
                  <a:pt x="25400" y="648081"/>
                </a:lnTo>
                <a:lnTo>
                  <a:pt x="42329" y="597281"/>
                </a:lnTo>
                <a:lnTo>
                  <a:pt x="50800" y="571881"/>
                </a:lnTo>
                <a:close/>
              </a:path>
              <a:path w="50800" h="2160270">
                <a:moveTo>
                  <a:pt x="50800" y="67818"/>
                </a:moveTo>
                <a:lnTo>
                  <a:pt x="31750" y="86868"/>
                </a:lnTo>
                <a:lnTo>
                  <a:pt x="31750" y="0"/>
                </a:lnTo>
                <a:lnTo>
                  <a:pt x="19050" y="0"/>
                </a:lnTo>
                <a:lnTo>
                  <a:pt x="19050" y="86868"/>
                </a:lnTo>
                <a:lnTo>
                  <a:pt x="0" y="67818"/>
                </a:lnTo>
                <a:lnTo>
                  <a:pt x="25400" y="144018"/>
                </a:lnTo>
                <a:lnTo>
                  <a:pt x="42329" y="93218"/>
                </a:lnTo>
                <a:lnTo>
                  <a:pt x="50800" y="67818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bject 39">
            <a:extLst>
              <a:ext uri="{FF2B5EF4-FFF2-40B4-BE49-F238E27FC236}">
                <a16:creationId xmlns:a16="http://schemas.microsoft.com/office/drawing/2014/main" id="{93EA098F-5068-4D30-AB41-3EB40BDA2FAF}"/>
              </a:ext>
            </a:extLst>
          </p:cNvPr>
          <p:cNvSpPr txBox="1"/>
          <p:nvPr/>
        </p:nvSpPr>
        <p:spPr>
          <a:xfrm>
            <a:off x="5577078" y="2204847"/>
            <a:ext cx="936625" cy="24814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08585" rIns="0" bIns="0" rtlCol="0">
            <a:spAutoFit/>
          </a:bodyPr>
          <a:lstStyle/>
          <a:p>
            <a:pPr marL="159385" marR="0" lvl="0" indent="0" algn="l" defTabSz="914400" rtl="0" eaLnBrk="1" fontAlgn="auto" latinLnBrk="0" hangingPunct="1">
              <a:lnSpc>
                <a:spcPct val="1000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</a:t>
            </a:r>
            <a:r>
              <a:rPr kumimoji="0" sz="900" b="0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sources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0" name="object 40">
            <a:extLst>
              <a:ext uri="{FF2B5EF4-FFF2-40B4-BE49-F238E27FC236}">
                <a16:creationId xmlns:a16="http://schemas.microsoft.com/office/drawing/2014/main" id="{85233833-06F5-4570-8161-1960FEE5C6CA}"/>
              </a:ext>
            </a:extLst>
          </p:cNvPr>
          <p:cNvSpPr txBox="1"/>
          <p:nvPr/>
        </p:nvSpPr>
        <p:spPr>
          <a:xfrm>
            <a:off x="5567553" y="2708910"/>
            <a:ext cx="936625" cy="24814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08585" rIns="0" bIns="0" rtlCol="0">
            <a:spAutoFit/>
          </a:bodyPr>
          <a:lstStyle/>
          <a:p>
            <a:pPr marL="60325" marR="0" lvl="0" indent="0" algn="l" defTabSz="914400" rtl="0" eaLnBrk="1" fontAlgn="auto" latinLnBrk="0" hangingPunct="1">
              <a:lnSpc>
                <a:spcPct val="1000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7.2</a:t>
            </a:r>
            <a:r>
              <a:rPr kumimoji="0" sz="900" b="0" i="0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Compet</a:t>
            </a:r>
            <a:r>
              <a:rPr kumimoji="0" lang="en-US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ence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B7B83778-A369-439A-94F3-6992900560FD}"/>
              </a:ext>
            </a:extLst>
          </p:cNvPr>
          <p:cNvSpPr txBox="1"/>
          <p:nvPr/>
        </p:nvSpPr>
        <p:spPr>
          <a:xfrm>
            <a:off x="5567553" y="3212973"/>
            <a:ext cx="936625" cy="248786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09220" rIns="0" bIns="0" rtlCol="0">
            <a:spAutoFit/>
          </a:bodyPr>
          <a:lstStyle/>
          <a:p>
            <a:pPr marL="6985" marR="0" lvl="0" indent="0" algn="l" defTabSz="914400" rtl="0" eaLnBrk="1" fontAlgn="auto" latinLnBrk="0" hangingPunct="1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7.3</a:t>
            </a:r>
            <a:r>
              <a:rPr kumimoji="0" sz="900" b="0" i="0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lang="ro-RO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wareness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2" name="object 42">
            <a:extLst>
              <a:ext uri="{FF2B5EF4-FFF2-40B4-BE49-F238E27FC236}">
                <a16:creationId xmlns:a16="http://schemas.microsoft.com/office/drawing/2014/main" id="{112A219B-26E5-4283-BDB6-AC828BDD4A43}"/>
              </a:ext>
            </a:extLst>
          </p:cNvPr>
          <p:cNvSpPr txBox="1"/>
          <p:nvPr/>
        </p:nvSpPr>
        <p:spPr>
          <a:xfrm>
            <a:off x="5567553" y="3717035"/>
            <a:ext cx="936625" cy="387286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09220" rIns="0" bIns="0" rtlCol="0">
            <a:spAutoFit/>
          </a:bodyPr>
          <a:lstStyle/>
          <a:p>
            <a:pPr marL="63500" marR="0" lvl="0" indent="0" algn="l" defTabSz="914400" rtl="0" eaLnBrk="1" fontAlgn="auto" latinLnBrk="0" hangingPunct="1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7.4</a:t>
            </a:r>
            <a:r>
              <a:rPr kumimoji="0" sz="900" b="0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munication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55290E6F-37C6-47F5-AC6D-F0AB9D339F1B}"/>
              </a:ext>
            </a:extLst>
          </p:cNvPr>
          <p:cNvSpPr txBox="1"/>
          <p:nvPr/>
        </p:nvSpPr>
        <p:spPr>
          <a:xfrm>
            <a:off x="5567553" y="4221098"/>
            <a:ext cx="936625" cy="45653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36525" marR="127000" lvl="0" indent="-13970" algn="l" defTabSz="914400" rtl="0" eaLnBrk="1" fontAlgn="auto" latinLnBrk="0" hangingPunct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7.5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</a:t>
            </a:r>
            <a:r>
              <a:rPr kumimoji="0" lang="en-US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informations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49A1020C-248E-4D39-8ACA-7FBDFCA7EF9B}"/>
              </a:ext>
            </a:extLst>
          </p:cNvPr>
          <p:cNvSpPr txBox="1"/>
          <p:nvPr/>
        </p:nvSpPr>
        <p:spPr>
          <a:xfrm>
            <a:off x="6748271" y="2132838"/>
            <a:ext cx="1152525" cy="31739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18745" marR="82550" lvl="0" indent="38100" algn="l" defTabSz="914400" rtl="0" eaLnBrk="1" fontAlgn="auto" latinLnBrk="0" hangingPunct="1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8.1 Plan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 and operational control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40D6AD72-1149-4C34-A4D1-4A90198B2844}"/>
              </a:ext>
            </a:extLst>
          </p:cNvPr>
          <p:cNvSpPr txBox="1"/>
          <p:nvPr/>
        </p:nvSpPr>
        <p:spPr>
          <a:xfrm>
            <a:off x="6738746" y="2564892"/>
            <a:ext cx="1152525" cy="594393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21285" marR="114300" lvl="0" indent="-18415" algn="l" defTabSz="914400" rtl="0" eaLnBrk="1" fontAlgn="auto" latinLnBrk="0" hangingPunct="1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8.2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Requirements for energy products and services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ED25C7D4-4FA5-4BD6-81F9-50A601B93B62}"/>
              </a:ext>
            </a:extLst>
          </p:cNvPr>
          <p:cNvSpPr txBox="1"/>
          <p:nvPr/>
        </p:nvSpPr>
        <p:spPr>
          <a:xfrm>
            <a:off x="6738365" y="3032949"/>
            <a:ext cx="1152525" cy="423834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135255" marR="97155" lvl="0" indent="10160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</a:t>
            </a: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Control of non-compliant output elements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2" name="object 52">
            <a:extLst>
              <a:ext uri="{FF2B5EF4-FFF2-40B4-BE49-F238E27FC236}">
                <a16:creationId xmlns:a16="http://schemas.microsoft.com/office/drawing/2014/main" id="{7C9CF443-8CB5-452E-BCA1-0D0BEE5F620E}"/>
              </a:ext>
            </a:extLst>
          </p:cNvPr>
          <p:cNvSpPr/>
          <p:nvPr/>
        </p:nvSpPr>
        <p:spPr>
          <a:xfrm>
            <a:off x="8557006" y="2060828"/>
            <a:ext cx="50800" cy="1656714"/>
          </a:xfrm>
          <a:custGeom>
            <a:avLst/>
            <a:gdLst/>
            <a:ahLst/>
            <a:cxnLst/>
            <a:rect l="l" t="t" r="r" b="b"/>
            <a:pathLst>
              <a:path w="50800" h="1656714">
                <a:moveTo>
                  <a:pt x="50800" y="1580007"/>
                </a:moveTo>
                <a:lnTo>
                  <a:pt x="31750" y="1599057"/>
                </a:lnTo>
                <a:lnTo>
                  <a:pt x="31750" y="1465326"/>
                </a:lnTo>
                <a:lnTo>
                  <a:pt x="19050" y="1465326"/>
                </a:lnTo>
                <a:lnTo>
                  <a:pt x="19050" y="1599057"/>
                </a:lnTo>
                <a:lnTo>
                  <a:pt x="0" y="1580007"/>
                </a:lnTo>
                <a:lnTo>
                  <a:pt x="25400" y="1656207"/>
                </a:lnTo>
                <a:lnTo>
                  <a:pt x="42329" y="1605407"/>
                </a:lnTo>
                <a:lnTo>
                  <a:pt x="50800" y="1580007"/>
                </a:lnTo>
                <a:close/>
              </a:path>
              <a:path w="50800" h="1656714">
                <a:moveTo>
                  <a:pt x="50800" y="931926"/>
                </a:moveTo>
                <a:lnTo>
                  <a:pt x="31750" y="950976"/>
                </a:lnTo>
                <a:lnTo>
                  <a:pt x="31750" y="792099"/>
                </a:lnTo>
                <a:lnTo>
                  <a:pt x="19050" y="792099"/>
                </a:lnTo>
                <a:lnTo>
                  <a:pt x="19050" y="950976"/>
                </a:lnTo>
                <a:lnTo>
                  <a:pt x="0" y="931926"/>
                </a:lnTo>
                <a:lnTo>
                  <a:pt x="25400" y="1008126"/>
                </a:lnTo>
                <a:lnTo>
                  <a:pt x="42329" y="957326"/>
                </a:lnTo>
                <a:lnTo>
                  <a:pt x="50800" y="931926"/>
                </a:lnTo>
                <a:close/>
              </a:path>
              <a:path w="50800" h="1656714">
                <a:moveTo>
                  <a:pt x="50800" y="139827"/>
                </a:moveTo>
                <a:lnTo>
                  <a:pt x="31750" y="158877"/>
                </a:lnTo>
                <a:lnTo>
                  <a:pt x="31750" y="0"/>
                </a:lnTo>
                <a:lnTo>
                  <a:pt x="19050" y="0"/>
                </a:lnTo>
                <a:lnTo>
                  <a:pt x="19050" y="158877"/>
                </a:lnTo>
                <a:lnTo>
                  <a:pt x="0" y="139827"/>
                </a:lnTo>
                <a:lnTo>
                  <a:pt x="25400" y="216027"/>
                </a:lnTo>
                <a:lnTo>
                  <a:pt x="42329" y="165227"/>
                </a:lnTo>
                <a:lnTo>
                  <a:pt x="50800" y="139827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bject 53">
            <a:extLst>
              <a:ext uri="{FF2B5EF4-FFF2-40B4-BE49-F238E27FC236}">
                <a16:creationId xmlns:a16="http://schemas.microsoft.com/office/drawing/2014/main" id="{38784596-B1A4-41D8-832E-186412C2D24B}"/>
              </a:ext>
            </a:extLst>
          </p:cNvPr>
          <p:cNvSpPr txBox="1"/>
          <p:nvPr/>
        </p:nvSpPr>
        <p:spPr>
          <a:xfrm>
            <a:off x="8125968" y="2276868"/>
            <a:ext cx="1008380" cy="55714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230504" marR="71120" lvl="0" indent="-151130" algn="l" defTabSz="914400" rtl="0" eaLnBrk="1" fontAlgn="auto" latinLnBrk="0" hangingPunct="1">
              <a:lnSpc>
                <a:spcPts val="1080"/>
              </a:lnSpc>
              <a:spcBef>
                <a:spcPts val="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9.1 Monitoring, measurement, analysis and evaluation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4" name="object 54">
            <a:extLst>
              <a:ext uri="{FF2B5EF4-FFF2-40B4-BE49-F238E27FC236}">
                <a16:creationId xmlns:a16="http://schemas.microsoft.com/office/drawing/2014/main" id="{2918EB8F-CAF0-42F2-8E42-4F6636263D47}"/>
              </a:ext>
            </a:extLst>
          </p:cNvPr>
          <p:cNvSpPr txBox="1"/>
          <p:nvPr/>
        </p:nvSpPr>
        <p:spPr>
          <a:xfrm>
            <a:off x="8135493" y="3068954"/>
            <a:ext cx="1008380" cy="228268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88900" rIns="0" bIns="0" rtlCol="0">
            <a:spAutoFit/>
          </a:bodyPr>
          <a:lstStyle/>
          <a:p>
            <a:pPr marL="11938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9.2 </a:t>
            </a:r>
            <a:r>
              <a:rPr kumimoji="0" lang="en-US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Internal audit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5" name="object 55">
            <a:extLst>
              <a:ext uri="{FF2B5EF4-FFF2-40B4-BE49-F238E27FC236}">
                <a16:creationId xmlns:a16="http://schemas.microsoft.com/office/drawing/2014/main" id="{C95DDA3B-EEA8-4D6D-9F57-B1216CAEF626}"/>
              </a:ext>
            </a:extLst>
          </p:cNvPr>
          <p:cNvSpPr txBox="1"/>
          <p:nvPr/>
        </p:nvSpPr>
        <p:spPr>
          <a:xfrm>
            <a:off x="8135493" y="3717048"/>
            <a:ext cx="1008380" cy="459741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183515" marR="145415" lvl="0" indent="22860" algn="l" defTabSz="914400" rtl="0" eaLnBrk="1" fontAlgn="auto" latinLnBrk="0" hangingPunct="1">
              <a:lnSpc>
                <a:spcPct val="100000"/>
              </a:lnSpc>
              <a:spcBef>
                <a:spcPts val="3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9.3 </a:t>
            </a:r>
            <a:r>
              <a:rPr kumimoji="0" lang="en-US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Management review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6" name="object 56">
            <a:extLst>
              <a:ext uri="{FF2B5EF4-FFF2-40B4-BE49-F238E27FC236}">
                <a16:creationId xmlns:a16="http://schemas.microsoft.com/office/drawing/2014/main" id="{4E43D336-FC8B-4FF9-9366-81515F7B4248}"/>
              </a:ext>
            </a:extLst>
          </p:cNvPr>
          <p:cNvSpPr/>
          <p:nvPr/>
        </p:nvSpPr>
        <p:spPr>
          <a:xfrm>
            <a:off x="9845737" y="2060575"/>
            <a:ext cx="50800" cy="1368425"/>
          </a:xfrm>
          <a:custGeom>
            <a:avLst/>
            <a:gdLst/>
            <a:ahLst/>
            <a:cxnLst/>
            <a:rect l="l" t="t" r="r" b="b"/>
            <a:pathLst>
              <a:path w="50800" h="1368425">
                <a:moveTo>
                  <a:pt x="50800" y="1291971"/>
                </a:moveTo>
                <a:lnTo>
                  <a:pt x="31750" y="1311021"/>
                </a:lnTo>
                <a:lnTo>
                  <a:pt x="31750" y="1152144"/>
                </a:lnTo>
                <a:lnTo>
                  <a:pt x="19050" y="1152144"/>
                </a:lnTo>
                <a:lnTo>
                  <a:pt x="19050" y="1311021"/>
                </a:lnTo>
                <a:lnTo>
                  <a:pt x="0" y="1291971"/>
                </a:lnTo>
                <a:lnTo>
                  <a:pt x="25400" y="1368171"/>
                </a:lnTo>
                <a:lnTo>
                  <a:pt x="42329" y="1317371"/>
                </a:lnTo>
                <a:lnTo>
                  <a:pt x="50800" y="1291971"/>
                </a:lnTo>
                <a:close/>
              </a:path>
              <a:path w="50800" h="1368425">
                <a:moveTo>
                  <a:pt x="50800" y="715899"/>
                </a:moveTo>
                <a:lnTo>
                  <a:pt x="31750" y="734949"/>
                </a:lnTo>
                <a:lnTo>
                  <a:pt x="31750" y="576072"/>
                </a:lnTo>
                <a:lnTo>
                  <a:pt x="19050" y="576072"/>
                </a:lnTo>
                <a:lnTo>
                  <a:pt x="19050" y="734949"/>
                </a:lnTo>
                <a:lnTo>
                  <a:pt x="0" y="715899"/>
                </a:lnTo>
                <a:lnTo>
                  <a:pt x="25400" y="792099"/>
                </a:lnTo>
                <a:lnTo>
                  <a:pt x="42329" y="741299"/>
                </a:lnTo>
                <a:lnTo>
                  <a:pt x="50800" y="715899"/>
                </a:lnTo>
                <a:close/>
              </a:path>
              <a:path w="50800" h="1368425">
                <a:moveTo>
                  <a:pt x="50800" y="139827"/>
                </a:moveTo>
                <a:lnTo>
                  <a:pt x="31750" y="158877"/>
                </a:lnTo>
                <a:lnTo>
                  <a:pt x="31750" y="0"/>
                </a:lnTo>
                <a:lnTo>
                  <a:pt x="19050" y="0"/>
                </a:lnTo>
                <a:lnTo>
                  <a:pt x="19050" y="158877"/>
                </a:lnTo>
                <a:lnTo>
                  <a:pt x="0" y="139827"/>
                </a:lnTo>
                <a:lnTo>
                  <a:pt x="25400" y="216027"/>
                </a:lnTo>
                <a:lnTo>
                  <a:pt x="42329" y="165227"/>
                </a:lnTo>
                <a:lnTo>
                  <a:pt x="50800" y="139827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bject 57">
            <a:extLst>
              <a:ext uri="{FF2B5EF4-FFF2-40B4-BE49-F238E27FC236}">
                <a16:creationId xmlns:a16="http://schemas.microsoft.com/office/drawing/2014/main" id="{D4500501-8DF8-4509-B0DD-DB753A9D341C}"/>
              </a:ext>
            </a:extLst>
          </p:cNvPr>
          <p:cNvSpPr txBox="1"/>
          <p:nvPr/>
        </p:nvSpPr>
        <p:spPr>
          <a:xfrm>
            <a:off x="9331070" y="2276855"/>
            <a:ext cx="1080135" cy="24814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108585" rIns="0" bIns="0" rtlCol="0">
            <a:spAutoFit/>
          </a:bodyPr>
          <a:lstStyle/>
          <a:p>
            <a:pPr marL="120650" marR="0" lvl="0" indent="0" algn="l" defTabSz="914400" rtl="0" eaLnBrk="1" fontAlgn="auto" latinLnBrk="0" hangingPunct="1">
              <a:lnSpc>
                <a:spcPct val="1000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10.1</a:t>
            </a:r>
            <a:r>
              <a:rPr kumimoji="0" lang="en-US" sz="9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o-RO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Overview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8" name="object 58">
            <a:extLst>
              <a:ext uri="{FF2B5EF4-FFF2-40B4-BE49-F238E27FC236}">
                <a16:creationId xmlns:a16="http://schemas.microsoft.com/office/drawing/2014/main" id="{01B53C74-C5D8-4375-B71F-8CB5DF137510}"/>
              </a:ext>
            </a:extLst>
          </p:cNvPr>
          <p:cNvSpPr txBox="1"/>
          <p:nvPr/>
        </p:nvSpPr>
        <p:spPr>
          <a:xfrm>
            <a:off x="9321545" y="2852927"/>
            <a:ext cx="1080135" cy="455894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54610" marR="29845" lvl="0" indent="-44450" algn="l" defTabSz="914400" rtl="0" eaLnBrk="1" fontAlgn="auto" latinLnBrk="0" hangingPunct="1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10.2</a:t>
            </a:r>
            <a:r>
              <a:rPr kumimoji="0" sz="900" b="0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o-RO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Non-compliance and corrective action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9" name="object 59">
            <a:extLst>
              <a:ext uri="{FF2B5EF4-FFF2-40B4-BE49-F238E27FC236}">
                <a16:creationId xmlns:a16="http://schemas.microsoft.com/office/drawing/2014/main" id="{18776FC6-EFE8-4255-9F3C-D356215E2FE1}"/>
              </a:ext>
            </a:extLst>
          </p:cNvPr>
          <p:cNvSpPr txBox="1"/>
          <p:nvPr/>
        </p:nvSpPr>
        <p:spPr>
          <a:xfrm>
            <a:off x="9331070" y="3429000"/>
            <a:ext cx="1080135" cy="418704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23215" marR="99695" lvl="0" indent="-24257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10.3</a:t>
            </a:r>
            <a:r>
              <a:rPr kumimoji="0" sz="9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9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Continuous improvement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60" name="object 60">
            <a:extLst>
              <a:ext uri="{FF2B5EF4-FFF2-40B4-BE49-F238E27FC236}">
                <a16:creationId xmlns:a16="http://schemas.microsoft.com/office/drawing/2014/main" id="{510593BB-EAF6-49A2-8A34-60043B577CCC}"/>
              </a:ext>
            </a:extLst>
          </p:cNvPr>
          <p:cNvGrpSpPr/>
          <p:nvPr/>
        </p:nvGrpSpPr>
        <p:grpSpPr>
          <a:xfrm>
            <a:off x="2240211" y="1636541"/>
            <a:ext cx="5995485" cy="432434"/>
            <a:chOff x="1744911" y="1636541"/>
            <a:chExt cx="5995485" cy="432434"/>
          </a:xfrm>
        </p:grpSpPr>
        <p:sp>
          <p:nvSpPr>
            <p:cNvPr id="61" name="object 61">
              <a:extLst>
                <a:ext uri="{FF2B5EF4-FFF2-40B4-BE49-F238E27FC236}">
                  <a16:creationId xmlns:a16="http://schemas.microsoft.com/office/drawing/2014/main" id="{CDFB6B24-6009-462C-98D9-9687516CAB50}"/>
                </a:ext>
              </a:extLst>
            </p:cNvPr>
            <p:cNvSpPr/>
            <p:nvPr/>
          </p:nvSpPr>
          <p:spPr>
            <a:xfrm>
              <a:off x="2699766" y="1819401"/>
              <a:ext cx="5040630" cy="50800"/>
            </a:xfrm>
            <a:custGeom>
              <a:avLst/>
              <a:gdLst/>
              <a:ahLst/>
              <a:cxnLst/>
              <a:rect l="l" t="t" r="r" b="b"/>
              <a:pathLst>
                <a:path w="5040630" h="50800">
                  <a:moveTo>
                    <a:pt x="216027" y="25400"/>
                  </a:moveTo>
                  <a:lnTo>
                    <a:pt x="196977" y="19050"/>
                  </a:lnTo>
                  <a:lnTo>
                    <a:pt x="139827" y="0"/>
                  </a:lnTo>
                  <a:lnTo>
                    <a:pt x="158877" y="19050"/>
                  </a:lnTo>
                  <a:lnTo>
                    <a:pt x="0" y="19050"/>
                  </a:lnTo>
                  <a:lnTo>
                    <a:pt x="0" y="31750"/>
                  </a:lnTo>
                  <a:lnTo>
                    <a:pt x="158877" y="31750"/>
                  </a:lnTo>
                  <a:lnTo>
                    <a:pt x="139827" y="50800"/>
                  </a:lnTo>
                  <a:lnTo>
                    <a:pt x="196977" y="31750"/>
                  </a:lnTo>
                  <a:lnTo>
                    <a:pt x="216027" y="25400"/>
                  </a:lnTo>
                  <a:close/>
                </a:path>
                <a:path w="5040630" h="50800">
                  <a:moveTo>
                    <a:pt x="1296162" y="25400"/>
                  </a:moveTo>
                  <a:lnTo>
                    <a:pt x="1277112" y="19050"/>
                  </a:lnTo>
                  <a:lnTo>
                    <a:pt x="1219962" y="0"/>
                  </a:lnTo>
                  <a:lnTo>
                    <a:pt x="1239012" y="19050"/>
                  </a:lnTo>
                  <a:lnTo>
                    <a:pt x="1152144" y="19050"/>
                  </a:lnTo>
                  <a:lnTo>
                    <a:pt x="1152144" y="31750"/>
                  </a:lnTo>
                  <a:lnTo>
                    <a:pt x="1239012" y="31750"/>
                  </a:lnTo>
                  <a:lnTo>
                    <a:pt x="1219962" y="50800"/>
                  </a:lnTo>
                  <a:lnTo>
                    <a:pt x="1277112" y="31750"/>
                  </a:lnTo>
                  <a:lnTo>
                    <a:pt x="1296162" y="25400"/>
                  </a:lnTo>
                  <a:close/>
                </a:path>
                <a:path w="5040630" h="50800">
                  <a:moveTo>
                    <a:pt x="2448306" y="25400"/>
                  </a:moveTo>
                  <a:lnTo>
                    <a:pt x="2429256" y="19050"/>
                  </a:lnTo>
                  <a:lnTo>
                    <a:pt x="2372106" y="0"/>
                  </a:lnTo>
                  <a:lnTo>
                    <a:pt x="2391156" y="19050"/>
                  </a:lnTo>
                  <a:lnTo>
                    <a:pt x="2232279" y="19050"/>
                  </a:lnTo>
                  <a:lnTo>
                    <a:pt x="2232279" y="31750"/>
                  </a:lnTo>
                  <a:lnTo>
                    <a:pt x="2391156" y="31750"/>
                  </a:lnTo>
                  <a:lnTo>
                    <a:pt x="2372106" y="50800"/>
                  </a:lnTo>
                  <a:lnTo>
                    <a:pt x="2429256" y="31750"/>
                  </a:lnTo>
                  <a:lnTo>
                    <a:pt x="2448306" y="25400"/>
                  </a:lnTo>
                  <a:close/>
                </a:path>
                <a:path w="5040630" h="50800">
                  <a:moveTo>
                    <a:pt x="5040630" y="25400"/>
                  </a:moveTo>
                  <a:lnTo>
                    <a:pt x="5021580" y="19050"/>
                  </a:lnTo>
                  <a:lnTo>
                    <a:pt x="4964430" y="0"/>
                  </a:lnTo>
                  <a:lnTo>
                    <a:pt x="4983480" y="19050"/>
                  </a:lnTo>
                  <a:lnTo>
                    <a:pt x="4824603" y="19050"/>
                  </a:lnTo>
                  <a:lnTo>
                    <a:pt x="4824603" y="31750"/>
                  </a:lnTo>
                  <a:lnTo>
                    <a:pt x="4983480" y="31750"/>
                  </a:lnTo>
                  <a:lnTo>
                    <a:pt x="4964430" y="50800"/>
                  </a:lnTo>
                  <a:lnTo>
                    <a:pt x="5021580" y="31750"/>
                  </a:lnTo>
                  <a:lnTo>
                    <a:pt x="5040630" y="25400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" name="object 62">
              <a:extLst>
                <a:ext uri="{FF2B5EF4-FFF2-40B4-BE49-F238E27FC236}">
                  <a16:creationId xmlns:a16="http://schemas.microsoft.com/office/drawing/2014/main" id="{6A46AAFF-E511-4B3E-A9B3-5531246BDFE9}"/>
                </a:ext>
              </a:extLst>
            </p:cNvPr>
            <p:cNvSpPr/>
            <p:nvPr/>
          </p:nvSpPr>
          <p:spPr>
            <a:xfrm>
              <a:off x="1744911" y="1636541"/>
              <a:ext cx="936625" cy="432434"/>
            </a:xfrm>
            <a:custGeom>
              <a:avLst/>
              <a:gdLst/>
              <a:ahLst/>
              <a:cxnLst/>
              <a:rect l="l" t="t" r="r" b="b"/>
              <a:pathLst>
                <a:path w="936625" h="432435">
                  <a:moveTo>
                    <a:pt x="936104" y="0"/>
                  </a:moveTo>
                  <a:lnTo>
                    <a:pt x="0" y="0"/>
                  </a:lnTo>
                  <a:lnTo>
                    <a:pt x="0" y="432053"/>
                  </a:lnTo>
                  <a:lnTo>
                    <a:pt x="936104" y="432053"/>
                  </a:lnTo>
                  <a:lnTo>
                    <a:pt x="936104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5" name="object 65">
            <a:extLst>
              <a:ext uri="{FF2B5EF4-FFF2-40B4-BE49-F238E27FC236}">
                <a16:creationId xmlns:a16="http://schemas.microsoft.com/office/drawing/2014/main" id="{E52F4767-10E3-49A2-977C-B4EA4B1E0057}"/>
              </a:ext>
            </a:extLst>
          </p:cNvPr>
          <p:cNvSpPr txBox="1"/>
          <p:nvPr/>
        </p:nvSpPr>
        <p:spPr>
          <a:xfrm>
            <a:off x="2165742" y="1620127"/>
            <a:ext cx="1214197" cy="368691"/>
          </a:xfrm>
          <a:prstGeom prst="rect">
            <a:avLst/>
          </a:prstGeom>
          <a:ln w="9525">
            <a:noFill/>
          </a:ln>
        </p:spPr>
        <p:txBody>
          <a:bodyPr vert="horz" wrap="square" lIns="0" tIns="60325" rIns="0" bIns="0" rtlCol="0">
            <a:spAutoFit/>
          </a:bodyPr>
          <a:lstStyle/>
          <a:p>
            <a:pPr marL="116205" marR="107950" lvl="0" indent="-10795" algn="l" defTabSz="914400" rtl="0" eaLnBrk="1" fontAlgn="auto" latinLnBrk="0" hangingPunct="1">
              <a:lnSpc>
                <a:spcPct val="100000"/>
              </a:lnSpc>
              <a:spcBef>
                <a:spcPts val="4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 </a:t>
            </a:r>
            <a:r>
              <a:rPr kumimoji="0" lang="en-US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Context of the organization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7" name="object 67">
            <a:extLst>
              <a:ext uri="{FF2B5EF4-FFF2-40B4-BE49-F238E27FC236}">
                <a16:creationId xmlns:a16="http://schemas.microsoft.com/office/drawing/2014/main" id="{A1A960B0-62F2-4F5E-B7CE-98082537F9C8}"/>
              </a:ext>
            </a:extLst>
          </p:cNvPr>
          <p:cNvSpPr/>
          <p:nvPr/>
        </p:nvSpPr>
        <p:spPr>
          <a:xfrm>
            <a:off x="3420999" y="1628775"/>
            <a:ext cx="936625" cy="432434"/>
          </a:xfrm>
          <a:custGeom>
            <a:avLst/>
            <a:gdLst/>
            <a:ahLst/>
            <a:cxnLst/>
            <a:rect l="l" t="t" r="r" b="b"/>
            <a:pathLst>
              <a:path w="936625" h="432435">
                <a:moveTo>
                  <a:pt x="936104" y="0"/>
                </a:moveTo>
                <a:lnTo>
                  <a:pt x="0" y="0"/>
                </a:lnTo>
                <a:lnTo>
                  <a:pt x="0" y="432053"/>
                </a:lnTo>
                <a:lnTo>
                  <a:pt x="936104" y="432053"/>
                </a:lnTo>
                <a:lnTo>
                  <a:pt x="936104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bject 69">
            <a:extLst>
              <a:ext uri="{FF2B5EF4-FFF2-40B4-BE49-F238E27FC236}">
                <a16:creationId xmlns:a16="http://schemas.microsoft.com/office/drawing/2014/main" id="{27402139-C827-4DFF-94E7-54814DCF98E9}"/>
              </a:ext>
            </a:extLst>
          </p:cNvPr>
          <p:cNvSpPr txBox="1"/>
          <p:nvPr/>
        </p:nvSpPr>
        <p:spPr>
          <a:xfrm>
            <a:off x="3411473" y="1628775"/>
            <a:ext cx="936625" cy="432434"/>
          </a:xfrm>
          <a:prstGeom prst="rect">
            <a:avLst/>
          </a:prstGeom>
          <a:ln w="9525">
            <a:noFill/>
          </a:ln>
        </p:spPr>
        <p:txBody>
          <a:bodyPr vert="horz" wrap="square" lIns="0" tIns="508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7810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0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1" name="object 71">
            <a:extLst>
              <a:ext uri="{FF2B5EF4-FFF2-40B4-BE49-F238E27FC236}">
                <a16:creationId xmlns:a16="http://schemas.microsoft.com/office/drawing/2014/main" id="{7F155C59-5C86-44C2-9AF7-8434ADAB5F82}"/>
              </a:ext>
            </a:extLst>
          </p:cNvPr>
          <p:cNvSpPr/>
          <p:nvPr/>
        </p:nvSpPr>
        <p:spPr>
          <a:xfrm>
            <a:off x="4496942" y="1628775"/>
            <a:ext cx="936625" cy="432434"/>
          </a:xfrm>
          <a:custGeom>
            <a:avLst/>
            <a:gdLst/>
            <a:ahLst/>
            <a:cxnLst/>
            <a:rect l="l" t="t" r="r" b="b"/>
            <a:pathLst>
              <a:path w="936625" h="432435">
                <a:moveTo>
                  <a:pt x="936104" y="0"/>
                </a:moveTo>
                <a:lnTo>
                  <a:pt x="0" y="0"/>
                </a:lnTo>
                <a:lnTo>
                  <a:pt x="0" y="432053"/>
                </a:lnTo>
                <a:lnTo>
                  <a:pt x="936104" y="432053"/>
                </a:lnTo>
                <a:lnTo>
                  <a:pt x="936104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bject 73">
            <a:extLst>
              <a:ext uri="{FF2B5EF4-FFF2-40B4-BE49-F238E27FC236}">
                <a16:creationId xmlns:a16="http://schemas.microsoft.com/office/drawing/2014/main" id="{82F5C6A3-743E-4CDB-BB76-02C0BFFBF703}"/>
              </a:ext>
            </a:extLst>
          </p:cNvPr>
          <p:cNvSpPr txBox="1"/>
          <p:nvPr/>
        </p:nvSpPr>
        <p:spPr>
          <a:xfrm>
            <a:off x="4487417" y="1628775"/>
            <a:ext cx="936625" cy="297517"/>
          </a:xfrm>
          <a:prstGeom prst="rect">
            <a:avLst/>
          </a:prstGeom>
          <a:ln w="9525">
            <a:noFill/>
          </a:ln>
        </p:spPr>
        <p:txBody>
          <a:bodyPr vert="horz" wrap="square" lIns="0" tIns="508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9652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0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5" name="object 75">
            <a:extLst>
              <a:ext uri="{FF2B5EF4-FFF2-40B4-BE49-F238E27FC236}">
                <a16:creationId xmlns:a16="http://schemas.microsoft.com/office/drawing/2014/main" id="{2BF8DD80-5130-4345-85F0-E06552C70645}"/>
              </a:ext>
            </a:extLst>
          </p:cNvPr>
          <p:cNvSpPr/>
          <p:nvPr/>
        </p:nvSpPr>
        <p:spPr>
          <a:xfrm>
            <a:off x="5577078" y="1628775"/>
            <a:ext cx="936625" cy="432434"/>
          </a:xfrm>
          <a:custGeom>
            <a:avLst/>
            <a:gdLst/>
            <a:ahLst/>
            <a:cxnLst/>
            <a:rect l="l" t="t" r="r" b="b"/>
            <a:pathLst>
              <a:path w="936625" h="432435">
                <a:moveTo>
                  <a:pt x="936104" y="0"/>
                </a:moveTo>
                <a:lnTo>
                  <a:pt x="0" y="0"/>
                </a:lnTo>
                <a:lnTo>
                  <a:pt x="0" y="432053"/>
                </a:lnTo>
                <a:lnTo>
                  <a:pt x="936104" y="432053"/>
                </a:lnTo>
                <a:lnTo>
                  <a:pt x="936104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object 77">
            <a:extLst>
              <a:ext uri="{FF2B5EF4-FFF2-40B4-BE49-F238E27FC236}">
                <a16:creationId xmlns:a16="http://schemas.microsoft.com/office/drawing/2014/main" id="{C8EC5254-330D-4160-A2C4-4A67BB6F995E}"/>
              </a:ext>
            </a:extLst>
          </p:cNvPr>
          <p:cNvSpPr txBox="1"/>
          <p:nvPr/>
        </p:nvSpPr>
        <p:spPr>
          <a:xfrm>
            <a:off x="5605653" y="1628775"/>
            <a:ext cx="936625" cy="297517"/>
          </a:xfrm>
          <a:prstGeom prst="rect">
            <a:avLst/>
          </a:prstGeom>
          <a:ln w="9525">
            <a:noFill/>
          </a:ln>
        </p:spPr>
        <p:txBody>
          <a:bodyPr vert="horz" wrap="square" lIns="0" tIns="508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21272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0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9" name="object 79">
            <a:extLst>
              <a:ext uri="{FF2B5EF4-FFF2-40B4-BE49-F238E27FC236}">
                <a16:creationId xmlns:a16="http://schemas.microsoft.com/office/drawing/2014/main" id="{3F66759B-172A-408A-BECB-04F9858B0A71}"/>
              </a:ext>
            </a:extLst>
          </p:cNvPr>
          <p:cNvSpPr/>
          <p:nvPr/>
        </p:nvSpPr>
        <p:spPr>
          <a:xfrm>
            <a:off x="8097393" y="1628775"/>
            <a:ext cx="1008380" cy="432434"/>
          </a:xfrm>
          <a:custGeom>
            <a:avLst/>
            <a:gdLst/>
            <a:ahLst/>
            <a:cxnLst/>
            <a:rect l="l" t="t" r="r" b="b"/>
            <a:pathLst>
              <a:path w="1008379" h="432435">
                <a:moveTo>
                  <a:pt x="1008113" y="0"/>
                </a:moveTo>
                <a:lnTo>
                  <a:pt x="0" y="0"/>
                </a:lnTo>
                <a:lnTo>
                  <a:pt x="0" y="432053"/>
                </a:lnTo>
                <a:lnTo>
                  <a:pt x="1008113" y="432053"/>
                </a:lnTo>
                <a:lnTo>
                  <a:pt x="1008113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object 82">
            <a:extLst>
              <a:ext uri="{FF2B5EF4-FFF2-40B4-BE49-F238E27FC236}">
                <a16:creationId xmlns:a16="http://schemas.microsoft.com/office/drawing/2014/main" id="{3BD845D6-4448-4202-84D1-85C2423BDF72}"/>
              </a:ext>
            </a:extLst>
          </p:cNvPr>
          <p:cNvSpPr txBox="1"/>
          <p:nvPr/>
        </p:nvSpPr>
        <p:spPr>
          <a:xfrm>
            <a:off x="8021192" y="1628775"/>
            <a:ext cx="1186327" cy="368691"/>
          </a:xfrm>
          <a:prstGeom prst="rect">
            <a:avLst/>
          </a:prstGeom>
          <a:ln w="9525">
            <a:noFill/>
          </a:ln>
        </p:spPr>
        <p:txBody>
          <a:bodyPr vert="horz" wrap="square" lIns="0" tIns="60325" rIns="0" bIns="0" rtlCol="0">
            <a:spAutoFit/>
          </a:bodyPr>
          <a:lstStyle/>
          <a:p>
            <a:pPr marL="118110" marR="107950" lvl="0" indent="19685" algn="l" defTabSz="914400" rtl="0" eaLnBrk="1" fontAlgn="auto" latinLnBrk="0" hangingPunct="1">
              <a:lnSpc>
                <a:spcPct val="100000"/>
              </a:lnSpc>
              <a:spcBef>
                <a:spcPts val="4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lang="en-US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Performance evaluation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4" name="object 84">
            <a:extLst>
              <a:ext uri="{FF2B5EF4-FFF2-40B4-BE49-F238E27FC236}">
                <a16:creationId xmlns:a16="http://schemas.microsoft.com/office/drawing/2014/main" id="{CB0C89EA-BD09-462D-80D4-7D96135FF5A8}"/>
              </a:ext>
            </a:extLst>
          </p:cNvPr>
          <p:cNvSpPr/>
          <p:nvPr/>
        </p:nvSpPr>
        <p:spPr>
          <a:xfrm>
            <a:off x="9331071" y="1628775"/>
            <a:ext cx="1080135" cy="297517"/>
          </a:xfrm>
          <a:custGeom>
            <a:avLst/>
            <a:gdLst/>
            <a:ahLst/>
            <a:cxnLst/>
            <a:rect l="l" t="t" r="r" b="b"/>
            <a:pathLst>
              <a:path w="1080134" h="432435">
                <a:moveTo>
                  <a:pt x="1080122" y="0"/>
                </a:moveTo>
                <a:lnTo>
                  <a:pt x="0" y="0"/>
                </a:lnTo>
                <a:lnTo>
                  <a:pt x="0" y="432053"/>
                </a:lnTo>
                <a:lnTo>
                  <a:pt x="1080122" y="432053"/>
                </a:lnTo>
                <a:lnTo>
                  <a:pt x="1080122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object 86">
            <a:extLst>
              <a:ext uri="{FF2B5EF4-FFF2-40B4-BE49-F238E27FC236}">
                <a16:creationId xmlns:a16="http://schemas.microsoft.com/office/drawing/2014/main" id="{F29319ED-504A-46F3-894E-0FA4794C7A05}"/>
              </a:ext>
            </a:extLst>
          </p:cNvPr>
          <p:cNvSpPr txBox="1"/>
          <p:nvPr/>
        </p:nvSpPr>
        <p:spPr>
          <a:xfrm>
            <a:off x="9331070" y="1628775"/>
            <a:ext cx="1080135" cy="297517"/>
          </a:xfrm>
          <a:prstGeom prst="rect">
            <a:avLst/>
          </a:prstGeom>
          <a:ln w="9525">
            <a:noFill/>
          </a:ln>
        </p:spPr>
        <p:txBody>
          <a:bodyPr vert="horz" wrap="square" lIns="0" tIns="508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000" b="1" i="0" u="none" strike="noStrike" kern="1200" cap="none" spc="-10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87" name="object 87">
            <a:extLst>
              <a:ext uri="{FF2B5EF4-FFF2-40B4-BE49-F238E27FC236}">
                <a16:creationId xmlns:a16="http://schemas.microsoft.com/office/drawing/2014/main" id="{A07D9289-5BFA-4681-8877-358E40CE28A0}"/>
              </a:ext>
            </a:extLst>
          </p:cNvPr>
          <p:cNvGrpSpPr/>
          <p:nvPr/>
        </p:nvGrpSpPr>
        <p:grpSpPr>
          <a:xfrm>
            <a:off x="6748271" y="1628775"/>
            <a:ext cx="1368679" cy="432434"/>
            <a:chOff x="5148071" y="1628775"/>
            <a:chExt cx="1368679" cy="432434"/>
          </a:xfrm>
        </p:grpSpPr>
        <p:sp>
          <p:nvSpPr>
            <p:cNvPr id="88" name="object 88">
              <a:extLst>
                <a:ext uri="{FF2B5EF4-FFF2-40B4-BE49-F238E27FC236}">
                  <a16:creationId xmlns:a16="http://schemas.microsoft.com/office/drawing/2014/main" id="{091864F6-1F37-49C3-AAA5-20E573E6ABC7}"/>
                </a:ext>
              </a:extLst>
            </p:cNvPr>
            <p:cNvSpPr/>
            <p:nvPr/>
          </p:nvSpPr>
          <p:spPr>
            <a:xfrm>
              <a:off x="6300215" y="1819402"/>
              <a:ext cx="216535" cy="50800"/>
            </a:xfrm>
            <a:custGeom>
              <a:avLst/>
              <a:gdLst/>
              <a:ahLst/>
              <a:cxnLst/>
              <a:rect l="l" t="t" r="r" b="b"/>
              <a:pathLst>
                <a:path w="216534" h="50800">
                  <a:moveTo>
                    <a:pt x="165226" y="25400"/>
                  </a:moveTo>
                  <a:lnTo>
                    <a:pt x="139826" y="50800"/>
                  </a:lnTo>
                  <a:lnTo>
                    <a:pt x="196977" y="31750"/>
                  </a:lnTo>
                  <a:lnTo>
                    <a:pt x="165226" y="31750"/>
                  </a:lnTo>
                  <a:lnTo>
                    <a:pt x="165226" y="25400"/>
                  </a:lnTo>
                  <a:close/>
                </a:path>
                <a:path w="216534" h="50800">
                  <a:moveTo>
                    <a:pt x="158876" y="19050"/>
                  </a:moveTo>
                  <a:lnTo>
                    <a:pt x="0" y="19050"/>
                  </a:lnTo>
                  <a:lnTo>
                    <a:pt x="0" y="31750"/>
                  </a:lnTo>
                  <a:lnTo>
                    <a:pt x="158876" y="31750"/>
                  </a:lnTo>
                  <a:lnTo>
                    <a:pt x="165226" y="25400"/>
                  </a:lnTo>
                  <a:lnTo>
                    <a:pt x="158876" y="19050"/>
                  </a:lnTo>
                  <a:close/>
                </a:path>
                <a:path w="216534" h="50800">
                  <a:moveTo>
                    <a:pt x="196977" y="19050"/>
                  </a:moveTo>
                  <a:lnTo>
                    <a:pt x="165226" y="19050"/>
                  </a:lnTo>
                  <a:lnTo>
                    <a:pt x="165226" y="31750"/>
                  </a:lnTo>
                  <a:lnTo>
                    <a:pt x="196977" y="31750"/>
                  </a:lnTo>
                  <a:lnTo>
                    <a:pt x="216027" y="25400"/>
                  </a:lnTo>
                  <a:lnTo>
                    <a:pt x="196977" y="19050"/>
                  </a:lnTo>
                  <a:close/>
                </a:path>
                <a:path w="216534" h="50800">
                  <a:moveTo>
                    <a:pt x="139826" y="0"/>
                  </a:moveTo>
                  <a:lnTo>
                    <a:pt x="165226" y="25400"/>
                  </a:lnTo>
                  <a:lnTo>
                    <a:pt x="165226" y="19050"/>
                  </a:lnTo>
                  <a:lnTo>
                    <a:pt x="196977" y="19050"/>
                  </a:lnTo>
                  <a:lnTo>
                    <a:pt x="139826" y="0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9" name="object 89">
              <a:extLst>
                <a:ext uri="{FF2B5EF4-FFF2-40B4-BE49-F238E27FC236}">
                  <a16:creationId xmlns:a16="http://schemas.microsoft.com/office/drawing/2014/main" id="{F3DA3E93-F5A6-43C8-9DC1-F330D65F2848}"/>
                </a:ext>
              </a:extLst>
            </p:cNvPr>
            <p:cNvSpPr/>
            <p:nvPr/>
          </p:nvSpPr>
          <p:spPr>
            <a:xfrm>
              <a:off x="5148071" y="1628775"/>
              <a:ext cx="1152525" cy="432434"/>
            </a:xfrm>
            <a:custGeom>
              <a:avLst/>
              <a:gdLst/>
              <a:ahLst/>
              <a:cxnLst/>
              <a:rect l="l" t="t" r="r" b="b"/>
              <a:pathLst>
                <a:path w="1152525" h="432435">
                  <a:moveTo>
                    <a:pt x="1152131" y="0"/>
                  </a:moveTo>
                  <a:lnTo>
                    <a:pt x="0" y="0"/>
                  </a:lnTo>
                  <a:lnTo>
                    <a:pt x="0" y="432053"/>
                  </a:lnTo>
                  <a:lnTo>
                    <a:pt x="1152131" y="432053"/>
                  </a:lnTo>
                  <a:lnTo>
                    <a:pt x="1152131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1" name="object 91">
            <a:extLst>
              <a:ext uri="{FF2B5EF4-FFF2-40B4-BE49-F238E27FC236}">
                <a16:creationId xmlns:a16="http://schemas.microsoft.com/office/drawing/2014/main" id="{9B63623B-F4DC-47AC-A507-27BF32FE101B}"/>
              </a:ext>
            </a:extLst>
          </p:cNvPr>
          <p:cNvSpPr txBox="1"/>
          <p:nvPr/>
        </p:nvSpPr>
        <p:spPr>
          <a:xfrm>
            <a:off x="6748271" y="1628775"/>
            <a:ext cx="1152525" cy="297517"/>
          </a:xfrm>
          <a:prstGeom prst="rect">
            <a:avLst/>
          </a:prstGeom>
          <a:ln w="9525">
            <a:noFill/>
          </a:ln>
        </p:spPr>
        <p:txBody>
          <a:bodyPr vert="horz" wrap="square" lIns="0" tIns="508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28130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0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Oper</a:t>
            </a:r>
            <a:r>
              <a:rPr kumimoji="0" lang="en-US" sz="10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ating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2" name="object 92">
            <a:extLst>
              <a:ext uri="{FF2B5EF4-FFF2-40B4-BE49-F238E27FC236}">
                <a16:creationId xmlns:a16="http://schemas.microsoft.com/office/drawing/2014/main" id="{663C98D2-15E0-422B-9D4F-2273894FE8AC}"/>
              </a:ext>
            </a:extLst>
          </p:cNvPr>
          <p:cNvSpPr/>
          <p:nvPr/>
        </p:nvSpPr>
        <p:spPr>
          <a:xfrm>
            <a:off x="9168840" y="1792385"/>
            <a:ext cx="216535" cy="50800"/>
          </a:xfrm>
          <a:custGeom>
            <a:avLst/>
            <a:gdLst/>
            <a:ahLst/>
            <a:cxnLst/>
            <a:rect l="l" t="t" r="r" b="b"/>
            <a:pathLst>
              <a:path w="216535" h="50800">
                <a:moveTo>
                  <a:pt x="165227" y="25400"/>
                </a:moveTo>
                <a:lnTo>
                  <a:pt x="139827" y="50800"/>
                </a:lnTo>
                <a:lnTo>
                  <a:pt x="196977" y="31750"/>
                </a:lnTo>
                <a:lnTo>
                  <a:pt x="165227" y="31750"/>
                </a:lnTo>
                <a:lnTo>
                  <a:pt x="165227" y="25400"/>
                </a:lnTo>
                <a:close/>
              </a:path>
              <a:path w="216535" h="50800">
                <a:moveTo>
                  <a:pt x="158877" y="19050"/>
                </a:moveTo>
                <a:lnTo>
                  <a:pt x="0" y="19050"/>
                </a:lnTo>
                <a:lnTo>
                  <a:pt x="0" y="31750"/>
                </a:lnTo>
                <a:lnTo>
                  <a:pt x="158877" y="31750"/>
                </a:lnTo>
                <a:lnTo>
                  <a:pt x="165227" y="25400"/>
                </a:lnTo>
                <a:lnTo>
                  <a:pt x="158877" y="19050"/>
                </a:lnTo>
                <a:close/>
              </a:path>
              <a:path w="216535" h="50800">
                <a:moveTo>
                  <a:pt x="196977" y="19050"/>
                </a:moveTo>
                <a:lnTo>
                  <a:pt x="165227" y="19050"/>
                </a:lnTo>
                <a:lnTo>
                  <a:pt x="165227" y="31750"/>
                </a:lnTo>
                <a:lnTo>
                  <a:pt x="196977" y="31750"/>
                </a:lnTo>
                <a:lnTo>
                  <a:pt x="216027" y="25400"/>
                </a:lnTo>
                <a:lnTo>
                  <a:pt x="196977" y="19050"/>
                </a:lnTo>
                <a:close/>
              </a:path>
              <a:path w="216535" h="50800">
                <a:moveTo>
                  <a:pt x="139827" y="0"/>
                </a:moveTo>
                <a:lnTo>
                  <a:pt x="165227" y="25400"/>
                </a:lnTo>
                <a:lnTo>
                  <a:pt x="165227" y="19050"/>
                </a:lnTo>
                <a:lnTo>
                  <a:pt x="196977" y="19050"/>
                </a:lnTo>
                <a:lnTo>
                  <a:pt x="139827" y="0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object 92">
            <a:extLst>
              <a:ext uri="{FF2B5EF4-FFF2-40B4-BE49-F238E27FC236}">
                <a16:creationId xmlns:a16="http://schemas.microsoft.com/office/drawing/2014/main" id="{78D5005A-EF9F-4A9A-856E-3E8DFEE2241F}"/>
              </a:ext>
            </a:extLst>
          </p:cNvPr>
          <p:cNvSpPr/>
          <p:nvPr/>
        </p:nvSpPr>
        <p:spPr>
          <a:xfrm>
            <a:off x="6493453" y="1792385"/>
            <a:ext cx="216535" cy="50800"/>
          </a:xfrm>
          <a:custGeom>
            <a:avLst/>
            <a:gdLst/>
            <a:ahLst/>
            <a:cxnLst/>
            <a:rect l="l" t="t" r="r" b="b"/>
            <a:pathLst>
              <a:path w="216535" h="50800">
                <a:moveTo>
                  <a:pt x="165227" y="25400"/>
                </a:moveTo>
                <a:lnTo>
                  <a:pt x="139827" y="50800"/>
                </a:lnTo>
                <a:lnTo>
                  <a:pt x="196977" y="31750"/>
                </a:lnTo>
                <a:lnTo>
                  <a:pt x="165227" y="31750"/>
                </a:lnTo>
                <a:lnTo>
                  <a:pt x="165227" y="25400"/>
                </a:lnTo>
                <a:close/>
              </a:path>
              <a:path w="216535" h="50800">
                <a:moveTo>
                  <a:pt x="158877" y="19050"/>
                </a:moveTo>
                <a:lnTo>
                  <a:pt x="0" y="19050"/>
                </a:lnTo>
                <a:lnTo>
                  <a:pt x="0" y="31750"/>
                </a:lnTo>
                <a:lnTo>
                  <a:pt x="158877" y="31750"/>
                </a:lnTo>
                <a:lnTo>
                  <a:pt x="165227" y="25400"/>
                </a:lnTo>
                <a:lnTo>
                  <a:pt x="158877" y="19050"/>
                </a:lnTo>
                <a:close/>
              </a:path>
              <a:path w="216535" h="50800">
                <a:moveTo>
                  <a:pt x="196977" y="19050"/>
                </a:moveTo>
                <a:lnTo>
                  <a:pt x="165227" y="19050"/>
                </a:lnTo>
                <a:lnTo>
                  <a:pt x="165227" y="31750"/>
                </a:lnTo>
                <a:lnTo>
                  <a:pt x="196977" y="31750"/>
                </a:lnTo>
                <a:lnTo>
                  <a:pt x="216027" y="25400"/>
                </a:lnTo>
                <a:lnTo>
                  <a:pt x="196977" y="19050"/>
                </a:lnTo>
                <a:close/>
              </a:path>
              <a:path w="216535" h="50800">
                <a:moveTo>
                  <a:pt x="139827" y="0"/>
                </a:moveTo>
                <a:lnTo>
                  <a:pt x="165227" y="25400"/>
                </a:lnTo>
                <a:lnTo>
                  <a:pt x="165227" y="19050"/>
                </a:lnTo>
                <a:lnTo>
                  <a:pt x="196977" y="19050"/>
                </a:lnTo>
                <a:lnTo>
                  <a:pt x="139827" y="0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F53E6C-444B-4AAC-92B0-AA851A32F3C2}"/>
              </a:ext>
            </a:extLst>
          </p:cNvPr>
          <p:cNvSpPr/>
          <p:nvPr/>
        </p:nvSpPr>
        <p:spPr>
          <a:xfrm>
            <a:off x="6638036" y="4726867"/>
            <a:ext cx="1383156" cy="14296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80115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7">
            <a:extLst>
              <a:ext uri="{FF2B5EF4-FFF2-40B4-BE49-F238E27FC236}">
                <a16:creationId xmlns:a16="http://schemas.microsoft.com/office/drawing/2014/main" id="{388F2815-1532-4390-8EDC-FC04CC539B5B}"/>
              </a:ext>
            </a:extLst>
          </p:cNvPr>
          <p:cNvSpPr txBox="1"/>
          <p:nvPr/>
        </p:nvSpPr>
        <p:spPr>
          <a:xfrm>
            <a:off x="690473" y="1731086"/>
            <a:ext cx="154241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4.1 Înțelegerea</a:t>
            </a:r>
            <a:r>
              <a:rPr kumimoji="0" sz="1000" b="0" i="0" u="none" strike="noStrike" kern="1200" cap="none" spc="-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organizației</a:t>
            </a:r>
            <a:endParaRPr kumimoji="0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26797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și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 contextului în</a:t>
            </a:r>
            <a:r>
              <a:rPr kumimoji="0" sz="1000" b="0" i="0" u="none" strike="noStrike" kern="1200" cap="none" spc="-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care  </a:t>
            </a: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activează</a:t>
            </a: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(I)</a:t>
            </a:r>
            <a:endParaRPr kumimoji="0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object 34">
            <a:extLst>
              <a:ext uri="{FF2B5EF4-FFF2-40B4-BE49-F238E27FC236}">
                <a16:creationId xmlns:a16="http://schemas.microsoft.com/office/drawing/2014/main" id="{22497D52-7D0B-4B9C-8BF4-049669317454}"/>
              </a:ext>
            </a:extLst>
          </p:cNvPr>
          <p:cNvSpPr txBox="1"/>
          <p:nvPr/>
        </p:nvSpPr>
        <p:spPr>
          <a:xfrm>
            <a:off x="746556" y="1227201"/>
            <a:ext cx="174498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 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Contextul</a:t>
            </a:r>
            <a:r>
              <a:rPr kumimoji="0" sz="1200" b="1" i="0" u="none" strike="noStrike" kern="1200" cap="none" spc="-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organizației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4" name="object 51">
            <a:extLst>
              <a:ext uri="{FF2B5EF4-FFF2-40B4-BE49-F238E27FC236}">
                <a16:creationId xmlns:a16="http://schemas.microsoft.com/office/drawing/2014/main" id="{83F3C7A6-BE33-46E2-8FA4-2283F64AFCD8}"/>
              </a:ext>
            </a:extLst>
          </p:cNvPr>
          <p:cNvGrpSpPr/>
          <p:nvPr/>
        </p:nvGrpSpPr>
        <p:grpSpPr>
          <a:xfrm>
            <a:off x="2402102" y="923030"/>
            <a:ext cx="1017905" cy="369570"/>
            <a:chOff x="1830895" y="471868"/>
            <a:chExt cx="1017905" cy="369570"/>
          </a:xfrm>
        </p:grpSpPr>
        <p:sp>
          <p:nvSpPr>
            <p:cNvPr id="25" name="object 52">
              <a:extLst>
                <a:ext uri="{FF2B5EF4-FFF2-40B4-BE49-F238E27FC236}">
                  <a16:creationId xmlns:a16="http://schemas.microsoft.com/office/drawing/2014/main" id="{C2217C96-84EA-4EB3-BBCE-6C005C211665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object 53">
              <a:extLst>
                <a:ext uri="{FF2B5EF4-FFF2-40B4-BE49-F238E27FC236}">
                  <a16:creationId xmlns:a16="http://schemas.microsoft.com/office/drawing/2014/main" id="{2CCD3EC8-55A0-4998-BD54-D7D2B19A60C6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object 54">
            <a:extLst>
              <a:ext uri="{FF2B5EF4-FFF2-40B4-BE49-F238E27FC236}">
                <a16:creationId xmlns:a16="http://schemas.microsoft.com/office/drawing/2014/main" id="{D8E9DFAF-A474-4D2A-A714-DFD873D7A787}"/>
              </a:ext>
            </a:extLst>
          </p:cNvPr>
          <p:cNvSpPr txBox="1"/>
          <p:nvPr/>
        </p:nvSpPr>
        <p:spPr>
          <a:xfrm>
            <a:off x="2377006" y="996847"/>
            <a:ext cx="100838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8" name="object 55">
            <a:extLst>
              <a:ext uri="{FF2B5EF4-FFF2-40B4-BE49-F238E27FC236}">
                <a16:creationId xmlns:a16="http://schemas.microsoft.com/office/drawing/2014/main" id="{9E9A0667-E2F1-4E17-8DF3-CCDC0018B227}"/>
              </a:ext>
            </a:extLst>
          </p:cNvPr>
          <p:cNvGrpSpPr/>
          <p:nvPr/>
        </p:nvGrpSpPr>
        <p:grpSpPr>
          <a:xfrm>
            <a:off x="3720819" y="920394"/>
            <a:ext cx="1017905" cy="369570"/>
            <a:chOff x="3055048" y="471868"/>
            <a:chExt cx="1017905" cy="369570"/>
          </a:xfrm>
        </p:grpSpPr>
        <p:sp>
          <p:nvSpPr>
            <p:cNvPr id="29" name="object 56">
              <a:extLst>
                <a:ext uri="{FF2B5EF4-FFF2-40B4-BE49-F238E27FC236}">
                  <a16:creationId xmlns:a16="http://schemas.microsoft.com/office/drawing/2014/main" id="{3EB62F70-BCAD-4AEB-B923-0694D07A3FFF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object 57">
              <a:extLst>
                <a:ext uri="{FF2B5EF4-FFF2-40B4-BE49-F238E27FC236}">
                  <a16:creationId xmlns:a16="http://schemas.microsoft.com/office/drawing/2014/main" id="{B78D98F5-3B3F-40B2-AB06-CA2A6C505875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1" name="object 58">
            <a:extLst>
              <a:ext uri="{FF2B5EF4-FFF2-40B4-BE49-F238E27FC236}">
                <a16:creationId xmlns:a16="http://schemas.microsoft.com/office/drawing/2014/main" id="{08D31F8E-4AB7-441D-A9FC-01E6CEA21638}"/>
              </a:ext>
            </a:extLst>
          </p:cNvPr>
          <p:cNvSpPr txBox="1"/>
          <p:nvPr/>
        </p:nvSpPr>
        <p:spPr>
          <a:xfrm>
            <a:off x="3703542" y="924064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2" name="object 59">
            <a:extLst>
              <a:ext uri="{FF2B5EF4-FFF2-40B4-BE49-F238E27FC236}">
                <a16:creationId xmlns:a16="http://schemas.microsoft.com/office/drawing/2014/main" id="{98F83874-40E9-4075-BBA0-776B640BFBF2}"/>
              </a:ext>
            </a:extLst>
          </p:cNvPr>
          <p:cNvGrpSpPr/>
          <p:nvPr/>
        </p:nvGrpSpPr>
        <p:grpSpPr>
          <a:xfrm>
            <a:off x="5118238" y="920395"/>
            <a:ext cx="873760" cy="369570"/>
            <a:chOff x="4279201" y="471868"/>
            <a:chExt cx="873760" cy="369570"/>
          </a:xfrm>
        </p:grpSpPr>
        <p:sp>
          <p:nvSpPr>
            <p:cNvPr id="33" name="object 60">
              <a:extLst>
                <a:ext uri="{FF2B5EF4-FFF2-40B4-BE49-F238E27FC236}">
                  <a16:creationId xmlns:a16="http://schemas.microsoft.com/office/drawing/2014/main" id="{38BC4EF2-D1D5-45EB-B977-323552AEA5C7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object 61">
              <a:extLst>
                <a:ext uri="{FF2B5EF4-FFF2-40B4-BE49-F238E27FC236}">
                  <a16:creationId xmlns:a16="http://schemas.microsoft.com/office/drawing/2014/main" id="{3EE9E7B5-23DD-4F1D-B311-C7A9908C13CB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5" name="object 62">
            <a:extLst>
              <a:ext uri="{FF2B5EF4-FFF2-40B4-BE49-F238E27FC236}">
                <a16:creationId xmlns:a16="http://schemas.microsoft.com/office/drawing/2014/main" id="{40B76D0A-0FE5-46AE-B6ED-7FA7140A8BF4}"/>
              </a:ext>
            </a:extLst>
          </p:cNvPr>
          <p:cNvSpPr txBox="1"/>
          <p:nvPr/>
        </p:nvSpPr>
        <p:spPr>
          <a:xfrm>
            <a:off x="5093143" y="898516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6" name="object 63">
            <a:extLst>
              <a:ext uri="{FF2B5EF4-FFF2-40B4-BE49-F238E27FC236}">
                <a16:creationId xmlns:a16="http://schemas.microsoft.com/office/drawing/2014/main" id="{8EC02F51-F74D-4B3F-87E4-1F7D0D42961D}"/>
              </a:ext>
            </a:extLst>
          </p:cNvPr>
          <p:cNvGrpSpPr/>
          <p:nvPr/>
        </p:nvGrpSpPr>
        <p:grpSpPr>
          <a:xfrm>
            <a:off x="6367782" y="909807"/>
            <a:ext cx="946150" cy="369570"/>
            <a:chOff x="5359336" y="471868"/>
            <a:chExt cx="946150" cy="369570"/>
          </a:xfrm>
        </p:grpSpPr>
        <p:sp>
          <p:nvSpPr>
            <p:cNvPr id="37" name="object 64">
              <a:extLst>
                <a:ext uri="{FF2B5EF4-FFF2-40B4-BE49-F238E27FC236}">
                  <a16:creationId xmlns:a16="http://schemas.microsoft.com/office/drawing/2014/main" id="{C41CD522-20B8-4778-8200-86608EC7F169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object 65">
              <a:extLst>
                <a:ext uri="{FF2B5EF4-FFF2-40B4-BE49-F238E27FC236}">
                  <a16:creationId xmlns:a16="http://schemas.microsoft.com/office/drawing/2014/main" id="{499DE443-12CD-4CDD-B270-00866F937C4E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9" name="object 66">
            <a:extLst>
              <a:ext uri="{FF2B5EF4-FFF2-40B4-BE49-F238E27FC236}">
                <a16:creationId xmlns:a16="http://schemas.microsoft.com/office/drawing/2014/main" id="{04C9BE20-20AC-4659-9F05-AB106EF3D8AA}"/>
              </a:ext>
            </a:extLst>
          </p:cNvPr>
          <p:cNvSpPr txBox="1"/>
          <p:nvPr/>
        </p:nvSpPr>
        <p:spPr>
          <a:xfrm>
            <a:off x="6389821" y="904302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eration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5" name="object 72">
            <a:extLst>
              <a:ext uri="{FF2B5EF4-FFF2-40B4-BE49-F238E27FC236}">
                <a16:creationId xmlns:a16="http://schemas.microsoft.com/office/drawing/2014/main" id="{EA8C1FDF-0618-40EE-B9B1-C8E5116ED9CC}"/>
              </a:ext>
            </a:extLst>
          </p:cNvPr>
          <p:cNvGrpSpPr/>
          <p:nvPr/>
        </p:nvGrpSpPr>
        <p:grpSpPr>
          <a:xfrm>
            <a:off x="8974979" y="896260"/>
            <a:ext cx="1162050" cy="369570"/>
            <a:chOff x="7735633" y="471868"/>
            <a:chExt cx="1162050" cy="369570"/>
          </a:xfrm>
        </p:grpSpPr>
        <p:sp>
          <p:nvSpPr>
            <p:cNvPr id="46" name="object 73">
              <a:extLst>
                <a:ext uri="{FF2B5EF4-FFF2-40B4-BE49-F238E27FC236}">
                  <a16:creationId xmlns:a16="http://schemas.microsoft.com/office/drawing/2014/main" id="{71306619-0FA0-4616-AD9B-D7BAA6F0E098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object 74">
              <a:extLst>
                <a:ext uri="{FF2B5EF4-FFF2-40B4-BE49-F238E27FC236}">
                  <a16:creationId xmlns:a16="http://schemas.microsoft.com/office/drawing/2014/main" id="{95E7E606-EA81-44FD-8820-85592154BB2F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8" name="object 75">
            <a:extLst>
              <a:ext uri="{FF2B5EF4-FFF2-40B4-BE49-F238E27FC236}">
                <a16:creationId xmlns:a16="http://schemas.microsoft.com/office/drawing/2014/main" id="{466ED38A-CBCE-4DA0-BC47-A77D6D1F4564}"/>
              </a:ext>
            </a:extLst>
          </p:cNvPr>
          <p:cNvSpPr txBox="1"/>
          <p:nvPr/>
        </p:nvSpPr>
        <p:spPr>
          <a:xfrm>
            <a:off x="8957702" y="905255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64" name="object 103">
            <a:extLst>
              <a:ext uri="{FF2B5EF4-FFF2-40B4-BE49-F238E27FC236}">
                <a16:creationId xmlns:a16="http://schemas.microsoft.com/office/drawing/2014/main" id="{C72338C9-7F6F-4771-BA0E-EE4DD8701962}"/>
              </a:ext>
            </a:extLst>
          </p:cNvPr>
          <p:cNvGrpSpPr/>
          <p:nvPr/>
        </p:nvGrpSpPr>
        <p:grpSpPr>
          <a:xfrm>
            <a:off x="7020306" y="4365078"/>
            <a:ext cx="2179353" cy="1584325"/>
            <a:chOff x="7020306" y="4365078"/>
            <a:chExt cx="1800225" cy="1584325"/>
          </a:xfrm>
        </p:grpSpPr>
        <p:sp>
          <p:nvSpPr>
            <p:cNvPr id="65" name="object 104">
              <a:extLst>
                <a:ext uri="{FF2B5EF4-FFF2-40B4-BE49-F238E27FC236}">
                  <a16:creationId xmlns:a16="http://schemas.microsoft.com/office/drawing/2014/main" id="{231F1965-34C5-4D6B-B8CE-CD62EE30320C}"/>
                </a:ext>
              </a:extLst>
            </p:cNvPr>
            <p:cNvSpPr/>
            <p:nvPr/>
          </p:nvSpPr>
          <p:spPr>
            <a:xfrm>
              <a:off x="7020306" y="4365078"/>
              <a:ext cx="1800225" cy="1584325"/>
            </a:xfrm>
            <a:custGeom>
              <a:avLst/>
              <a:gdLst/>
              <a:ahLst/>
              <a:cxnLst/>
              <a:rect l="l" t="t" r="r" b="b"/>
              <a:pathLst>
                <a:path w="1800225" h="1584325">
                  <a:moveTo>
                    <a:pt x="1800225" y="0"/>
                  </a:moveTo>
                  <a:lnTo>
                    <a:pt x="0" y="0"/>
                  </a:lnTo>
                  <a:lnTo>
                    <a:pt x="0" y="1584198"/>
                  </a:lnTo>
                  <a:lnTo>
                    <a:pt x="1800225" y="1584198"/>
                  </a:lnTo>
                  <a:lnTo>
                    <a:pt x="1800225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" name="object 105">
              <a:extLst>
                <a:ext uri="{FF2B5EF4-FFF2-40B4-BE49-F238E27FC236}">
                  <a16:creationId xmlns:a16="http://schemas.microsoft.com/office/drawing/2014/main" id="{D481609E-8C1D-46F4-A090-4FD3A9F734C1}"/>
                </a:ext>
              </a:extLst>
            </p:cNvPr>
            <p:cNvSpPr/>
            <p:nvPr/>
          </p:nvSpPr>
          <p:spPr>
            <a:xfrm>
              <a:off x="7020306" y="4365078"/>
              <a:ext cx="1800225" cy="1584325"/>
            </a:xfrm>
            <a:custGeom>
              <a:avLst/>
              <a:gdLst/>
              <a:ahLst/>
              <a:cxnLst/>
              <a:rect l="l" t="t" r="r" b="b"/>
              <a:pathLst>
                <a:path w="1800225" h="1584325">
                  <a:moveTo>
                    <a:pt x="0" y="1584198"/>
                  </a:moveTo>
                  <a:lnTo>
                    <a:pt x="1800225" y="1584198"/>
                  </a:lnTo>
                  <a:lnTo>
                    <a:pt x="1800225" y="0"/>
                  </a:lnTo>
                  <a:lnTo>
                    <a:pt x="0" y="0"/>
                  </a:lnTo>
                  <a:lnTo>
                    <a:pt x="0" y="1584198"/>
                  </a:lnTo>
                  <a:close/>
                </a:path>
              </a:pathLst>
            </a:cu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object 106">
              <a:extLst>
                <a:ext uri="{FF2B5EF4-FFF2-40B4-BE49-F238E27FC236}">
                  <a16:creationId xmlns:a16="http://schemas.microsoft.com/office/drawing/2014/main" id="{7549DED0-C507-4F5A-A455-AC2F2E990160}"/>
                </a:ext>
              </a:extLst>
            </p:cNvPr>
            <p:cNvSpPr/>
            <p:nvPr/>
          </p:nvSpPr>
          <p:spPr>
            <a:xfrm>
              <a:off x="7236333" y="4437126"/>
              <a:ext cx="703580" cy="449580"/>
            </a:xfrm>
            <a:custGeom>
              <a:avLst/>
              <a:gdLst/>
              <a:ahLst/>
              <a:cxnLst/>
              <a:rect l="l" t="t" r="r" b="b"/>
              <a:pathLst>
                <a:path w="703579" h="449579">
                  <a:moveTo>
                    <a:pt x="351663" y="0"/>
                  </a:moveTo>
                  <a:lnTo>
                    <a:pt x="294629" y="2940"/>
                  </a:lnTo>
                  <a:lnTo>
                    <a:pt x="240523" y="11453"/>
                  </a:lnTo>
                  <a:lnTo>
                    <a:pt x="190069" y="25076"/>
                  </a:lnTo>
                  <a:lnTo>
                    <a:pt x="143990" y="43346"/>
                  </a:lnTo>
                  <a:lnTo>
                    <a:pt x="103012" y="65801"/>
                  </a:lnTo>
                  <a:lnTo>
                    <a:pt x="67860" y="91979"/>
                  </a:lnTo>
                  <a:lnTo>
                    <a:pt x="39258" y="121416"/>
                  </a:lnTo>
                  <a:lnTo>
                    <a:pt x="17931" y="153651"/>
                  </a:lnTo>
                  <a:lnTo>
                    <a:pt x="0" y="224662"/>
                  </a:lnTo>
                  <a:lnTo>
                    <a:pt x="4603" y="261104"/>
                  </a:lnTo>
                  <a:lnTo>
                    <a:pt x="39258" y="327909"/>
                  </a:lnTo>
                  <a:lnTo>
                    <a:pt x="67860" y="357346"/>
                  </a:lnTo>
                  <a:lnTo>
                    <a:pt x="103012" y="383524"/>
                  </a:lnTo>
                  <a:lnTo>
                    <a:pt x="143990" y="405979"/>
                  </a:lnTo>
                  <a:lnTo>
                    <a:pt x="190069" y="424249"/>
                  </a:lnTo>
                  <a:lnTo>
                    <a:pt x="240523" y="437872"/>
                  </a:lnTo>
                  <a:lnTo>
                    <a:pt x="294629" y="446385"/>
                  </a:lnTo>
                  <a:lnTo>
                    <a:pt x="351663" y="449325"/>
                  </a:lnTo>
                  <a:lnTo>
                    <a:pt x="408696" y="446385"/>
                  </a:lnTo>
                  <a:lnTo>
                    <a:pt x="462802" y="437872"/>
                  </a:lnTo>
                  <a:lnTo>
                    <a:pt x="513256" y="424249"/>
                  </a:lnTo>
                  <a:lnTo>
                    <a:pt x="559335" y="405979"/>
                  </a:lnTo>
                  <a:lnTo>
                    <a:pt x="600313" y="383524"/>
                  </a:lnTo>
                  <a:lnTo>
                    <a:pt x="635465" y="357346"/>
                  </a:lnTo>
                  <a:lnTo>
                    <a:pt x="664067" y="327909"/>
                  </a:lnTo>
                  <a:lnTo>
                    <a:pt x="685394" y="295674"/>
                  </a:lnTo>
                  <a:lnTo>
                    <a:pt x="703326" y="224662"/>
                  </a:lnTo>
                  <a:lnTo>
                    <a:pt x="698722" y="188221"/>
                  </a:lnTo>
                  <a:lnTo>
                    <a:pt x="664067" y="121416"/>
                  </a:lnTo>
                  <a:lnTo>
                    <a:pt x="635465" y="91979"/>
                  </a:lnTo>
                  <a:lnTo>
                    <a:pt x="600313" y="65801"/>
                  </a:lnTo>
                  <a:lnTo>
                    <a:pt x="559335" y="43346"/>
                  </a:lnTo>
                  <a:lnTo>
                    <a:pt x="513256" y="25076"/>
                  </a:lnTo>
                  <a:lnTo>
                    <a:pt x="462802" y="11453"/>
                  </a:lnTo>
                  <a:lnTo>
                    <a:pt x="408696" y="2940"/>
                  </a:lnTo>
                  <a:lnTo>
                    <a:pt x="351663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" name="object 107">
              <a:extLst>
                <a:ext uri="{FF2B5EF4-FFF2-40B4-BE49-F238E27FC236}">
                  <a16:creationId xmlns:a16="http://schemas.microsoft.com/office/drawing/2014/main" id="{22190881-C6BF-4B1A-BC28-6A34530BF18D}"/>
                </a:ext>
              </a:extLst>
            </p:cNvPr>
            <p:cNvSpPr/>
            <p:nvPr/>
          </p:nvSpPr>
          <p:spPr>
            <a:xfrm>
              <a:off x="7236333" y="4437126"/>
              <a:ext cx="703580" cy="449580"/>
            </a:xfrm>
            <a:custGeom>
              <a:avLst/>
              <a:gdLst/>
              <a:ahLst/>
              <a:cxnLst/>
              <a:rect l="l" t="t" r="r" b="b"/>
              <a:pathLst>
                <a:path w="703579" h="449579">
                  <a:moveTo>
                    <a:pt x="0" y="224662"/>
                  </a:moveTo>
                  <a:lnTo>
                    <a:pt x="17931" y="153651"/>
                  </a:lnTo>
                  <a:lnTo>
                    <a:pt x="39258" y="121416"/>
                  </a:lnTo>
                  <a:lnTo>
                    <a:pt x="67860" y="91979"/>
                  </a:lnTo>
                  <a:lnTo>
                    <a:pt x="103012" y="65801"/>
                  </a:lnTo>
                  <a:lnTo>
                    <a:pt x="143990" y="43346"/>
                  </a:lnTo>
                  <a:lnTo>
                    <a:pt x="190069" y="25076"/>
                  </a:lnTo>
                  <a:lnTo>
                    <a:pt x="240523" y="11453"/>
                  </a:lnTo>
                  <a:lnTo>
                    <a:pt x="294629" y="2940"/>
                  </a:lnTo>
                  <a:lnTo>
                    <a:pt x="351663" y="0"/>
                  </a:lnTo>
                  <a:lnTo>
                    <a:pt x="408696" y="2940"/>
                  </a:lnTo>
                  <a:lnTo>
                    <a:pt x="462802" y="11453"/>
                  </a:lnTo>
                  <a:lnTo>
                    <a:pt x="513256" y="25076"/>
                  </a:lnTo>
                  <a:lnTo>
                    <a:pt x="559335" y="43346"/>
                  </a:lnTo>
                  <a:lnTo>
                    <a:pt x="600313" y="65801"/>
                  </a:lnTo>
                  <a:lnTo>
                    <a:pt x="635465" y="91979"/>
                  </a:lnTo>
                  <a:lnTo>
                    <a:pt x="664067" y="121416"/>
                  </a:lnTo>
                  <a:lnTo>
                    <a:pt x="685394" y="153651"/>
                  </a:lnTo>
                  <a:lnTo>
                    <a:pt x="703326" y="224662"/>
                  </a:lnTo>
                  <a:lnTo>
                    <a:pt x="698722" y="261104"/>
                  </a:lnTo>
                  <a:lnTo>
                    <a:pt x="685394" y="295674"/>
                  </a:lnTo>
                  <a:lnTo>
                    <a:pt x="664067" y="327909"/>
                  </a:lnTo>
                  <a:lnTo>
                    <a:pt x="635465" y="357346"/>
                  </a:lnTo>
                  <a:lnTo>
                    <a:pt x="600313" y="383524"/>
                  </a:lnTo>
                  <a:lnTo>
                    <a:pt x="559335" y="405979"/>
                  </a:lnTo>
                  <a:lnTo>
                    <a:pt x="513256" y="424249"/>
                  </a:lnTo>
                  <a:lnTo>
                    <a:pt x="462802" y="437872"/>
                  </a:lnTo>
                  <a:lnTo>
                    <a:pt x="408696" y="446385"/>
                  </a:lnTo>
                  <a:lnTo>
                    <a:pt x="351663" y="449325"/>
                  </a:lnTo>
                  <a:lnTo>
                    <a:pt x="294629" y="446385"/>
                  </a:lnTo>
                  <a:lnTo>
                    <a:pt x="240523" y="437872"/>
                  </a:lnTo>
                  <a:lnTo>
                    <a:pt x="190069" y="424249"/>
                  </a:lnTo>
                  <a:lnTo>
                    <a:pt x="143990" y="405979"/>
                  </a:lnTo>
                  <a:lnTo>
                    <a:pt x="103012" y="383524"/>
                  </a:lnTo>
                  <a:lnTo>
                    <a:pt x="67860" y="357346"/>
                  </a:lnTo>
                  <a:lnTo>
                    <a:pt x="39258" y="327909"/>
                  </a:lnTo>
                  <a:lnTo>
                    <a:pt x="17931" y="295674"/>
                  </a:lnTo>
                  <a:lnTo>
                    <a:pt x="0" y="224662"/>
                  </a:lnTo>
                  <a:close/>
                </a:path>
              </a:pathLst>
            </a:cu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1" name="object 110">
            <a:extLst>
              <a:ext uri="{FF2B5EF4-FFF2-40B4-BE49-F238E27FC236}">
                <a16:creationId xmlns:a16="http://schemas.microsoft.com/office/drawing/2014/main" id="{D3748913-E90B-4DA3-99B3-C6710C894845}"/>
              </a:ext>
            </a:extLst>
          </p:cNvPr>
          <p:cNvSpPr txBox="1"/>
          <p:nvPr/>
        </p:nvSpPr>
        <p:spPr>
          <a:xfrm>
            <a:off x="7988427" y="4562297"/>
            <a:ext cx="68491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Political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2" name="object 111">
            <a:extLst>
              <a:ext uri="{FF2B5EF4-FFF2-40B4-BE49-F238E27FC236}">
                <a16:creationId xmlns:a16="http://schemas.microsoft.com/office/drawing/2014/main" id="{2E18E611-C049-47A6-8659-00197AB570E1}"/>
              </a:ext>
            </a:extLst>
          </p:cNvPr>
          <p:cNvGrpSpPr/>
          <p:nvPr/>
        </p:nvGrpSpPr>
        <p:grpSpPr>
          <a:xfrm>
            <a:off x="7236332" y="4790947"/>
            <a:ext cx="703580" cy="449580"/>
            <a:chOff x="7236332" y="4790947"/>
            <a:chExt cx="703580" cy="449580"/>
          </a:xfrm>
        </p:grpSpPr>
        <p:sp>
          <p:nvSpPr>
            <p:cNvPr id="73" name="object 112">
              <a:extLst>
                <a:ext uri="{FF2B5EF4-FFF2-40B4-BE49-F238E27FC236}">
                  <a16:creationId xmlns:a16="http://schemas.microsoft.com/office/drawing/2014/main" id="{D6A51F4B-ECB7-443C-9601-85CF01716CBA}"/>
                </a:ext>
              </a:extLst>
            </p:cNvPr>
            <p:cNvSpPr/>
            <p:nvPr/>
          </p:nvSpPr>
          <p:spPr>
            <a:xfrm>
              <a:off x="7236332" y="4790947"/>
              <a:ext cx="703580" cy="449580"/>
            </a:xfrm>
            <a:custGeom>
              <a:avLst/>
              <a:gdLst/>
              <a:ahLst/>
              <a:cxnLst/>
              <a:rect l="l" t="t" r="r" b="b"/>
              <a:pathLst>
                <a:path w="703579" h="449579">
                  <a:moveTo>
                    <a:pt x="351663" y="0"/>
                  </a:moveTo>
                  <a:lnTo>
                    <a:pt x="294629" y="2940"/>
                  </a:lnTo>
                  <a:lnTo>
                    <a:pt x="240523" y="11453"/>
                  </a:lnTo>
                  <a:lnTo>
                    <a:pt x="190069" y="25076"/>
                  </a:lnTo>
                  <a:lnTo>
                    <a:pt x="143990" y="43346"/>
                  </a:lnTo>
                  <a:lnTo>
                    <a:pt x="103012" y="65801"/>
                  </a:lnTo>
                  <a:lnTo>
                    <a:pt x="67860" y="91979"/>
                  </a:lnTo>
                  <a:lnTo>
                    <a:pt x="39258" y="121416"/>
                  </a:lnTo>
                  <a:lnTo>
                    <a:pt x="17931" y="153651"/>
                  </a:lnTo>
                  <a:lnTo>
                    <a:pt x="0" y="224662"/>
                  </a:lnTo>
                  <a:lnTo>
                    <a:pt x="4603" y="261104"/>
                  </a:lnTo>
                  <a:lnTo>
                    <a:pt x="39258" y="327909"/>
                  </a:lnTo>
                  <a:lnTo>
                    <a:pt x="67860" y="357346"/>
                  </a:lnTo>
                  <a:lnTo>
                    <a:pt x="103012" y="383524"/>
                  </a:lnTo>
                  <a:lnTo>
                    <a:pt x="143990" y="405979"/>
                  </a:lnTo>
                  <a:lnTo>
                    <a:pt x="190069" y="424249"/>
                  </a:lnTo>
                  <a:lnTo>
                    <a:pt x="240523" y="437872"/>
                  </a:lnTo>
                  <a:lnTo>
                    <a:pt x="294629" y="446385"/>
                  </a:lnTo>
                  <a:lnTo>
                    <a:pt x="351663" y="449325"/>
                  </a:lnTo>
                  <a:lnTo>
                    <a:pt x="408696" y="446385"/>
                  </a:lnTo>
                  <a:lnTo>
                    <a:pt x="462802" y="437872"/>
                  </a:lnTo>
                  <a:lnTo>
                    <a:pt x="513256" y="424249"/>
                  </a:lnTo>
                  <a:lnTo>
                    <a:pt x="559335" y="405979"/>
                  </a:lnTo>
                  <a:lnTo>
                    <a:pt x="600313" y="383524"/>
                  </a:lnTo>
                  <a:lnTo>
                    <a:pt x="635465" y="357346"/>
                  </a:lnTo>
                  <a:lnTo>
                    <a:pt x="664067" y="327909"/>
                  </a:lnTo>
                  <a:lnTo>
                    <a:pt x="685394" y="295674"/>
                  </a:lnTo>
                  <a:lnTo>
                    <a:pt x="703326" y="224662"/>
                  </a:lnTo>
                  <a:lnTo>
                    <a:pt x="698722" y="188221"/>
                  </a:lnTo>
                  <a:lnTo>
                    <a:pt x="664067" y="121416"/>
                  </a:lnTo>
                  <a:lnTo>
                    <a:pt x="635465" y="91979"/>
                  </a:lnTo>
                  <a:lnTo>
                    <a:pt x="600313" y="65801"/>
                  </a:lnTo>
                  <a:lnTo>
                    <a:pt x="559335" y="43346"/>
                  </a:lnTo>
                  <a:lnTo>
                    <a:pt x="513256" y="25076"/>
                  </a:lnTo>
                  <a:lnTo>
                    <a:pt x="462802" y="11453"/>
                  </a:lnTo>
                  <a:lnTo>
                    <a:pt x="408696" y="2940"/>
                  </a:lnTo>
                  <a:lnTo>
                    <a:pt x="351663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" name="object 113">
              <a:extLst>
                <a:ext uri="{FF2B5EF4-FFF2-40B4-BE49-F238E27FC236}">
                  <a16:creationId xmlns:a16="http://schemas.microsoft.com/office/drawing/2014/main" id="{CE831FA4-6892-48EB-9A5F-8835BF94583A}"/>
                </a:ext>
              </a:extLst>
            </p:cNvPr>
            <p:cNvSpPr/>
            <p:nvPr/>
          </p:nvSpPr>
          <p:spPr>
            <a:xfrm>
              <a:off x="7236332" y="4790947"/>
              <a:ext cx="703580" cy="449580"/>
            </a:xfrm>
            <a:custGeom>
              <a:avLst/>
              <a:gdLst/>
              <a:ahLst/>
              <a:cxnLst/>
              <a:rect l="l" t="t" r="r" b="b"/>
              <a:pathLst>
                <a:path w="703579" h="449579">
                  <a:moveTo>
                    <a:pt x="0" y="224662"/>
                  </a:moveTo>
                  <a:lnTo>
                    <a:pt x="17931" y="153651"/>
                  </a:lnTo>
                  <a:lnTo>
                    <a:pt x="39258" y="121416"/>
                  </a:lnTo>
                  <a:lnTo>
                    <a:pt x="67860" y="91979"/>
                  </a:lnTo>
                  <a:lnTo>
                    <a:pt x="103012" y="65801"/>
                  </a:lnTo>
                  <a:lnTo>
                    <a:pt x="143990" y="43346"/>
                  </a:lnTo>
                  <a:lnTo>
                    <a:pt x="190069" y="25076"/>
                  </a:lnTo>
                  <a:lnTo>
                    <a:pt x="240523" y="11453"/>
                  </a:lnTo>
                  <a:lnTo>
                    <a:pt x="294629" y="2940"/>
                  </a:lnTo>
                  <a:lnTo>
                    <a:pt x="351663" y="0"/>
                  </a:lnTo>
                  <a:lnTo>
                    <a:pt x="408696" y="2940"/>
                  </a:lnTo>
                  <a:lnTo>
                    <a:pt x="462802" y="11453"/>
                  </a:lnTo>
                  <a:lnTo>
                    <a:pt x="513256" y="25076"/>
                  </a:lnTo>
                  <a:lnTo>
                    <a:pt x="559335" y="43346"/>
                  </a:lnTo>
                  <a:lnTo>
                    <a:pt x="600313" y="65801"/>
                  </a:lnTo>
                  <a:lnTo>
                    <a:pt x="635465" y="91979"/>
                  </a:lnTo>
                  <a:lnTo>
                    <a:pt x="664067" y="121416"/>
                  </a:lnTo>
                  <a:lnTo>
                    <a:pt x="685394" y="153651"/>
                  </a:lnTo>
                  <a:lnTo>
                    <a:pt x="703326" y="224662"/>
                  </a:lnTo>
                  <a:lnTo>
                    <a:pt x="698722" y="261104"/>
                  </a:lnTo>
                  <a:lnTo>
                    <a:pt x="685394" y="295674"/>
                  </a:lnTo>
                  <a:lnTo>
                    <a:pt x="664067" y="327909"/>
                  </a:lnTo>
                  <a:lnTo>
                    <a:pt x="635465" y="357346"/>
                  </a:lnTo>
                  <a:lnTo>
                    <a:pt x="600313" y="383524"/>
                  </a:lnTo>
                  <a:lnTo>
                    <a:pt x="559335" y="405979"/>
                  </a:lnTo>
                  <a:lnTo>
                    <a:pt x="513256" y="424249"/>
                  </a:lnTo>
                  <a:lnTo>
                    <a:pt x="462802" y="437872"/>
                  </a:lnTo>
                  <a:lnTo>
                    <a:pt x="408696" y="446385"/>
                  </a:lnTo>
                  <a:lnTo>
                    <a:pt x="351663" y="449325"/>
                  </a:lnTo>
                  <a:lnTo>
                    <a:pt x="294629" y="446385"/>
                  </a:lnTo>
                  <a:lnTo>
                    <a:pt x="240523" y="437872"/>
                  </a:lnTo>
                  <a:lnTo>
                    <a:pt x="190069" y="424249"/>
                  </a:lnTo>
                  <a:lnTo>
                    <a:pt x="143990" y="405979"/>
                  </a:lnTo>
                  <a:lnTo>
                    <a:pt x="103012" y="383524"/>
                  </a:lnTo>
                  <a:lnTo>
                    <a:pt x="67860" y="357346"/>
                  </a:lnTo>
                  <a:lnTo>
                    <a:pt x="39258" y="327909"/>
                  </a:lnTo>
                  <a:lnTo>
                    <a:pt x="17931" y="295674"/>
                  </a:lnTo>
                  <a:lnTo>
                    <a:pt x="0" y="224662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5" name="object 114">
              <a:extLst>
                <a:ext uri="{FF2B5EF4-FFF2-40B4-BE49-F238E27FC236}">
                  <a16:creationId xmlns:a16="http://schemas.microsoft.com/office/drawing/2014/main" id="{806C5733-927D-4CA8-A949-FE9F2147A4C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26451" y="4794503"/>
              <a:ext cx="416051" cy="341375"/>
            </a:xfrm>
            <a:prstGeom prst="rect">
              <a:avLst/>
            </a:prstGeom>
          </p:spPr>
        </p:pic>
      </p:grpSp>
      <p:sp>
        <p:nvSpPr>
          <p:cNvPr id="77" name="object 116">
            <a:extLst>
              <a:ext uri="{FF2B5EF4-FFF2-40B4-BE49-F238E27FC236}">
                <a16:creationId xmlns:a16="http://schemas.microsoft.com/office/drawing/2014/main" id="{7B6D15DE-B74E-44AD-A840-A04341B61AF4}"/>
              </a:ext>
            </a:extLst>
          </p:cNvPr>
          <p:cNvSpPr txBox="1"/>
          <p:nvPr/>
        </p:nvSpPr>
        <p:spPr>
          <a:xfrm>
            <a:off x="7967980" y="4916986"/>
            <a:ext cx="901952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Economical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8" name="object 117">
            <a:extLst>
              <a:ext uri="{FF2B5EF4-FFF2-40B4-BE49-F238E27FC236}">
                <a16:creationId xmlns:a16="http://schemas.microsoft.com/office/drawing/2014/main" id="{5EAD7286-37C9-4A80-829F-017C5A3D4249}"/>
              </a:ext>
            </a:extLst>
          </p:cNvPr>
          <p:cNvGrpSpPr/>
          <p:nvPr/>
        </p:nvGrpSpPr>
        <p:grpSpPr>
          <a:xfrm>
            <a:off x="7236332" y="5144770"/>
            <a:ext cx="1003935" cy="732790"/>
            <a:chOff x="7236332" y="5144770"/>
            <a:chExt cx="1003935" cy="732790"/>
          </a:xfrm>
        </p:grpSpPr>
        <p:sp>
          <p:nvSpPr>
            <p:cNvPr id="79" name="object 118">
              <a:extLst>
                <a:ext uri="{FF2B5EF4-FFF2-40B4-BE49-F238E27FC236}">
                  <a16:creationId xmlns:a16="http://schemas.microsoft.com/office/drawing/2014/main" id="{F1131078-7FA4-48B8-BF86-92404173A4F6}"/>
                </a:ext>
              </a:extLst>
            </p:cNvPr>
            <p:cNvSpPr/>
            <p:nvPr/>
          </p:nvSpPr>
          <p:spPr>
            <a:xfrm>
              <a:off x="7236332" y="5144770"/>
              <a:ext cx="703580" cy="449580"/>
            </a:xfrm>
            <a:custGeom>
              <a:avLst/>
              <a:gdLst/>
              <a:ahLst/>
              <a:cxnLst/>
              <a:rect l="l" t="t" r="r" b="b"/>
              <a:pathLst>
                <a:path w="703579" h="449579">
                  <a:moveTo>
                    <a:pt x="351663" y="0"/>
                  </a:moveTo>
                  <a:lnTo>
                    <a:pt x="294629" y="2943"/>
                  </a:lnTo>
                  <a:lnTo>
                    <a:pt x="240523" y="11466"/>
                  </a:lnTo>
                  <a:lnTo>
                    <a:pt x="190069" y="25103"/>
                  </a:lnTo>
                  <a:lnTo>
                    <a:pt x="143990" y="43391"/>
                  </a:lnTo>
                  <a:lnTo>
                    <a:pt x="103012" y="65865"/>
                  </a:lnTo>
                  <a:lnTo>
                    <a:pt x="67860" y="92061"/>
                  </a:lnTo>
                  <a:lnTo>
                    <a:pt x="39258" y="121516"/>
                  </a:lnTo>
                  <a:lnTo>
                    <a:pt x="17931" y="153765"/>
                  </a:lnTo>
                  <a:lnTo>
                    <a:pt x="0" y="224789"/>
                  </a:lnTo>
                  <a:lnTo>
                    <a:pt x="4603" y="261230"/>
                  </a:lnTo>
                  <a:lnTo>
                    <a:pt x="39258" y="328027"/>
                  </a:lnTo>
                  <a:lnTo>
                    <a:pt x="67860" y="357460"/>
                  </a:lnTo>
                  <a:lnTo>
                    <a:pt x="103012" y="383632"/>
                  </a:lnTo>
                  <a:lnTo>
                    <a:pt x="143990" y="406081"/>
                  </a:lnTo>
                  <a:lnTo>
                    <a:pt x="190069" y="424346"/>
                  </a:lnTo>
                  <a:lnTo>
                    <a:pt x="240523" y="437965"/>
                  </a:lnTo>
                  <a:lnTo>
                    <a:pt x="294629" y="446475"/>
                  </a:lnTo>
                  <a:lnTo>
                    <a:pt x="351663" y="449414"/>
                  </a:lnTo>
                  <a:lnTo>
                    <a:pt x="408696" y="446475"/>
                  </a:lnTo>
                  <a:lnTo>
                    <a:pt x="462802" y="437965"/>
                  </a:lnTo>
                  <a:lnTo>
                    <a:pt x="513256" y="424346"/>
                  </a:lnTo>
                  <a:lnTo>
                    <a:pt x="559335" y="406081"/>
                  </a:lnTo>
                  <a:lnTo>
                    <a:pt x="600313" y="383632"/>
                  </a:lnTo>
                  <a:lnTo>
                    <a:pt x="635465" y="357460"/>
                  </a:lnTo>
                  <a:lnTo>
                    <a:pt x="664067" y="328027"/>
                  </a:lnTo>
                  <a:lnTo>
                    <a:pt x="685394" y="295797"/>
                  </a:lnTo>
                  <a:lnTo>
                    <a:pt x="703326" y="224789"/>
                  </a:lnTo>
                  <a:lnTo>
                    <a:pt x="698722" y="188344"/>
                  </a:lnTo>
                  <a:lnTo>
                    <a:pt x="664067" y="121516"/>
                  </a:lnTo>
                  <a:lnTo>
                    <a:pt x="635465" y="92061"/>
                  </a:lnTo>
                  <a:lnTo>
                    <a:pt x="600313" y="65865"/>
                  </a:lnTo>
                  <a:lnTo>
                    <a:pt x="559335" y="43391"/>
                  </a:lnTo>
                  <a:lnTo>
                    <a:pt x="513256" y="25103"/>
                  </a:lnTo>
                  <a:lnTo>
                    <a:pt x="462802" y="11466"/>
                  </a:lnTo>
                  <a:lnTo>
                    <a:pt x="408696" y="2943"/>
                  </a:lnTo>
                  <a:lnTo>
                    <a:pt x="351663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" name="object 119">
              <a:extLst>
                <a:ext uri="{FF2B5EF4-FFF2-40B4-BE49-F238E27FC236}">
                  <a16:creationId xmlns:a16="http://schemas.microsoft.com/office/drawing/2014/main" id="{1F84D30F-1A73-4B9E-9458-928DB47B5C3D}"/>
                </a:ext>
              </a:extLst>
            </p:cNvPr>
            <p:cNvSpPr/>
            <p:nvPr/>
          </p:nvSpPr>
          <p:spPr>
            <a:xfrm>
              <a:off x="7236332" y="5144770"/>
              <a:ext cx="703580" cy="449580"/>
            </a:xfrm>
            <a:custGeom>
              <a:avLst/>
              <a:gdLst/>
              <a:ahLst/>
              <a:cxnLst/>
              <a:rect l="l" t="t" r="r" b="b"/>
              <a:pathLst>
                <a:path w="703579" h="449579">
                  <a:moveTo>
                    <a:pt x="0" y="224789"/>
                  </a:moveTo>
                  <a:lnTo>
                    <a:pt x="17931" y="153765"/>
                  </a:lnTo>
                  <a:lnTo>
                    <a:pt x="39258" y="121516"/>
                  </a:lnTo>
                  <a:lnTo>
                    <a:pt x="67860" y="92061"/>
                  </a:lnTo>
                  <a:lnTo>
                    <a:pt x="103012" y="65865"/>
                  </a:lnTo>
                  <a:lnTo>
                    <a:pt x="143990" y="43391"/>
                  </a:lnTo>
                  <a:lnTo>
                    <a:pt x="190069" y="25103"/>
                  </a:lnTo>
                  <a:lnTo>
                    <a:pt x="240523" y="11466"/>
                  </a:lnTo>
                  <a:lnTo>
                    <a:pt x="294629" y="2943"/>
                  </a:lnTo>
                  <a:lnTo>
                    <a:pt x="351663" y="0"/>
                  </a:lnTo>
                  <a:lnTo>
                    <a:pt x="408696" y="2943"/>
                  </a:lnTo>
                  <a:lnTo>
                    <a:pt x="462802" y="11466"/>
                  </a:lnTo>
                  <a:lnTo>
                    <a:pt x="513256" y="25103"/>
                  </a:lnTo>
                  <a:lnTo>
                    <a:pt x="559335" y="43391"/>
                  </a:lnTo>
                  <a:lnTo>
                    <a:pt x="600313" y="65865"/>
                  </a:lnTo>
                  <a:lnTo>
                    <a:pt x="635465" y="92061"/>
                  </a:lnTo>
                  <a:lnTo>
                    <a:pt x="664067" y="121516"/>
                  </a:lnTo>
                  <a:lnTo>
                    <a:pt x="685394" y="153765"/>
                  </a:lnTo>
                  <a:lnTo>
                    <a:pt x="703326" y="224789"/>
                  </a:lnTo>
                  <a:lnTo>
                    <a:pt x="698722" y="261230"/>
                  </a:lnTo>
                  <a:lnTo>
                    <a:pt x="685394" y="295797"/>
                  </a:lnTo>
                  <a:lnTo>
                    <a:pt x="664067" y="328027"/>
                  </a:lnTo>
                  <a:lnTo>
                    <a:pt x="635465" y="357460"/>
                  </a:lnTo>
                  <a:lnTo>
                    <a:pt x="600313" y="383632"/>
                  </a:lnTo>
                  <a:lnTo>
                    <a:pt x="559335" y="406081"/>
                  </a:lnTo>
                  <a:lnTo>
                    <a:pt x="513256" y="424346"/>
                  </a:lnTo>
                  <a:lnTo>
                    <a:pt x="462802" y="437965"/>
                  </a:lnTo>
                  <a:lnTo>
                    <a:pt x="408696" y="446475"/>
                  </a:lnTo>
                  <a:lnTo>
                    <a:pt x="351663" y="449414"/>
                  </a:lnTo>
                  <a:lnTo>
                    <a:pt x="294629" y="446475"/>
                  </a:lnTo>
                  <a:lnTo>
                    <a:pt x="240523" y="437965"/>
                  </a:lnTo>
                  <a:lnTo>
                    <a:pt x="190069" y="424346"/>
                  </a:lnTo>
                  <a:lnTo>
                    <a:pt x="143990" y="406081"/>
                  </a:lnTo>
                  <a:lnTo>
                    <a:pt x="103012" y="383632"/>
                  </a:lnTo>
                  <a:lnTo>
                    <a:pt x="67860" y="357460"/>
                  </a:lnTo>
                  <a:lnTo>
                    <a:pt x="39258" y="328027"/>
                  </a:lnTo>
                  <a:lnTo>
                    <a:pt x="17931" y="295797"/>
                  </a:lnTo>
                  <a:lnTo>
                    <a:pt x="0" y="22478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81" name="object 120">
              <a:extLst>
                <a:ext uri="{FF2B5EF4-FFF2-40B4-BE49-F238E27FC236}">
                  <a16:creationId xmlns:a16="http://schemas.microsoft.com/office/drawing/2014/main" id="{315A037D-FE15-43B2-92CD-8F4F2B7E6BE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26451" y="5148072"/>
              <a:ext cx="416051" cy="341376"/>
            </a:xfrm>
            <a:prstGeom prst="rect">
              <a:avLst/>
            </a:prstGeom>
          </p:spPr>
        </p:pic>
        <p:pic>
          <p:nvPicPr>
            <p:cNvPr id="83" name="object 122">
              <a:extLst>
                <a:ext uri="{FF2B5EF4-FFF2-40B4-BE49-F238E27FC236}">
                  <a16:creationId xmlns:a16="http://schemas.microsoft.com/office/drawing/2014/main" id="{1FA574F8-9BED-4C3C-AF2B-6638C672A2F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73567" y="5233416"/>
              <a:ext cx="266700" cy="263652"/>
            </a:xfrm>
            <a:prstGeom prst="rect">
              <a:avLst/>
            </a:prstGeom>
          </p:spPr>
        </p:pic>
        <p:sp>
          <p:nvSpPr>
            <p:cNvPr id="85" name="object 124">
              <a:extLst>
                <a:ext uri="{FF2B5EF4-FFF2-40B4-BE49-F238E27FC236}">
                  <a16:creationId xmlns:a16="http://schemas.microsoft.com/office/drawing/2014/main" id="{2FE344E8-004D-49DB-9D8A-A917C55839E9}"/>
                </a:ext>
              </a:extLst>
            </p:cNvPr>
            <p:cNvSpPr/>
            <p:nvPr/>
          </p:nvSpPr>
          <p:spPr>
            <a:xfrm>
              <a:off x="7236332" y="5427980"/>
              <a:ext cx="703580" cy="449580"/>
            </a:xfrm>
            <a:custGeom>
              <a:avLst/>
              <a:gdLst/>
              <a:ahLst/>
              <a:cxnLst/>
              <a:rect l="l" t="t" r="r" b="b"/>
              <a:pathLst>
                <a:path w="703579" h="449579">
                  <a:moveTo>
                    <a:pt x="351663" y="0"/>
                  </a:moveTo>
                  <a:lnTo>
                    <a:pt x="294629" y="2940"/>
                  </a:lnTo>
                  <a:lnTo>
                    <a:pt x="240523" y="11452"/>
                  </a:lnTo>
                  <a:lnTo>
                    <a:pt x="190069" y="25074"/>
                  </a:lnTo>
                  <a:lnTo>
                    <a:pt x="143990" y="43343"/>
                  </a:lnTo>
                  <a:lnTo>
                    <a:pt x="103012" y="65795"/>
                  </a:lnTo>
                  <a:lnTo>
                    <a:pt x="67860" y="91968"/>
                  </a:lnTo>
                  <a:lnTo>
                    <a:pt x="39258" y="121399"/>
                  </a:lnTo>
                  <a:lnTo>
                    <a:pt x="17931" y="153625"/>
                  </a:lnTo>
                  <a:lnTo>
                    <a:pt x="0" y="224612"/>
                  </a:lnTo>
                  <a:lnTo>
                    <a:pt x="4603" y="261057"/>
                  </a:lnTo>
                  <a:lnTo>
                    <a:pt x="39258" y="327866"/>
                  </a:lnTo>
                  <a:lnTo>
                    <a:pt x="67860" y="357305"/>
                  </a:lnTo>
                  <a:lnTo>
                    <a:pt x="103012" y="383484"/>
                  </a:lnTo>
                  <a:lnTo>
                    <a:pt x="143990" y="405940"/>
                  </a:lnTo>
                  <a:lnTo>
                    <a:pt x="190069" y="424211"/>
                  </a:lnTo>
                  <a:lnTo>
                    <a:pt x="240523" y="437834"/>
                  </a:lnTo>
                  <a:lnTo>
                    <a:pt x="294629" y="446347"/>
                  </a:lnTo>
                  <a:lnTo>
                    <a:pt x="351663" y="449287"/>
                  </a:lnTo>
                  <a:lnTo>
                    <a:pt x="408696" y="446347"/>
                  </a:lnTo>
                  <a:lnTo>
                    <a:pt x="462802" y="437834"/>
                  </a:lnTo>
                  <a:lnTo>
                    <a:pt x="513256" y="424211"/>
                  </a:lnTo>
                  <a:lnTo>
                    <a:pt x="559335" y="405940"/>
                  </a:lnTo>
                  <a:lnTo>
                    <a:pt x="600313" y="383484"/>
                  </a:lnTo>
                  <a:lnTo>
                    <a:pt x="635465" y="357305"/>
                  </a:lnTo>
                  <a:lnTo>
                    <a:pt x="664067" y="327866"/>
                  </a:lnTo>
                  <a:lnTo>
                    <a:pt x="685394" y="295629"/>
                  </a:lnTo>
                  <a:lnTo>
                    <a:pt x="703326" y="224612"/>
                  </a:lnTo>
                  <a:lnTo>
                    <a:pt x="698722" y="188184"/>
                  </a:lnTo>
                  <a:lnTo>
                    <a:pt x="664067" y="121399"/>
                  </a:lnTo>
                  <a:lnTo>
                    <a:pt x="635465" y="91968"/>
                  </a:lnTo>
                  <a:lnTo>
                    <a:pt x="600313" y="65795"/>
                  </a:lnTo>
                  <a:lnTo>
                    <a:pt x="559335" y="43343"/>
                  </a:lnTo>
                  <a:lnTo>
                    <a:pt x="513256" y="25074"/>
                  </a:lnTo>
                  <a:lnTo>
                    <a:pt x="462802" y="11452"/>
                  </a:lnTo>
                  <a:lnTo>
                    <a:pt x="408696" y="2940"/>
                  </a:lnTo>
                  <a:lnTo>
                    <a:pt x="351663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object 125">
              <a:extLst>
                <a:ext uri="{FF2B5EF4-FFF2-40B4-BE49-F238E27FC236}">
                  <a16:creationId xmlns:a16="http://schemas.microsoft.com/office/drawing/2014/main" id="{82C4D503-DBFB-41FC-BDF2-9D718E8DEFE2}"/>
                </a:ext>
              </a:extLst>
            </p:cNvPr>
            <p:cNvSpPr/>
            <p:nvPr/>
          </p:nvSpPr>
          <p:spPr>
            <a:xfrm>
              <a:off x="7236332" y="5427980"/>
              <a:ext cx="703580" cy="449580"/>
            </a:xfrm>
            <a:custGeom>
              <a:avLst/>
              <a:gdLst/>
              <a:ahLst/>
              <a:cxnLst/>
              <a:rect l="l" t="t" r="r" b="b"/>
              <a:pathLst>
                <a:path w="703579" h="449579">
                  <a:moveTo>
                    <a:pt x="0" y="224612"/>
                  </a:moveTo>
                  <a:lnTo>
                    <a:pt x="17931" y="153625"/>
                  </a:lnTo>
                  <a:lnTo>
                    <a:pt x="39258" y="121399"/>
                  </a:lnTo>
                  <a:lnTo>
                    <a:pt x="67860" y="91968"/>
                  </a:lnTo>
                  <a:lnTo>
                    <a:pt x="103012" y="65795"/>
                  </a:lnTo>
                  <a:lnTo>
                    <a:pt x="143990" y="43343"/>
                  </a:lnTo>
                  <a:lnTo>
                    <a:pt x="190069" y="25074"/>
                  </a:lnTo>
                  <a:lnTo>
                    <a:pt x="240523" y="11452"/>
                  </a:lnTo>
                  <a:lnTo>
                    <a:pt x="294629" y="2940"/>
                  </a:lnTo>
                  <a:lnTo>
                    <a:pt x="351663" y="0"/>
                  </a:lnTo>
                  <a:lnTo>
                    <a:pt x="408696" y="2940"/>
                  </a:lnTo>
                  <a:lnTo>
                    <a:pt x="462802" y="11452"/>
                  </a:lnTo>
                  <a:lnTo>
                    <a:pt x="513256" y="25074"/>
                  </a:lnTo>
                  <a:lnTo>
                    <a:pt x="559335" y="43343"/>
                  </a:lnTo>
                  <a:lnTo>
                    <a:pt x="600313" y="65795"/>
                  </a:lnTo>
                  <a:lnTo>
                    <a:pt x="635465" y="91968"/>
                  </a:lnTo>
                  <a:lnTo>
                    <a:pt x="664067" y="121399"/>
                  </a:lnTo>
                  <a:lnTo>
                    <a:pt x="685394" y="153625"/>
                  </a:lnTo>
                  <a:lnTo>
                    <a:pt x="703326" y="224612"/>
                  </a:lnTo>
                  <a:lnTo>
                    <a:pt x="698722" y="261057"/>
                  </a:lnTo>
                  <a:lnTo>
                    <a:pt x="685394" y="295629"/>
                  </a:lnTo>
                  <a:lnTo>
                    <a:pt x="664067" y="327866"/>
                  </a:lnTo>
                  <a:lnTo>
                    <a:pt x="635465" y="357305"/>
                  </a:lnTo>
                  <a:lnTo>
                    <a:pt x="600313" y="383484"/>
                  </a:lnTo>
                  <a:lnTo>
                    <a:pt x="559335" y="405940"/>
                  </a:lnTo>
                  <a:lnTo>
                    <a:pt x="513256" y="424211"/>
                  </a:lnTo>
                  <a:lnTo>
                    <a:pt x="462802" y="437834"/>
                  </a:lnTo>
                  <a:lnTo>
                    <a:pt x="408696" y="446347"/>
                  </a:lnTo>
                  <a:lnTo>
                    <a:pt x="351663" y="449287"/>
                  </a:lnTo>
                  <a:lnTo>
                    <a:pt x="294629" y="446347"/>
                  </a:lnTo>
                  <a:lnTo>
                    <a:pt x="240523" y="437834"/>
                  </a:lnTo>
                  <a:lnTo>
                    <a:pt x="190069" y="424211"/>
                  </a:lnTo>
                  <a:lnTo>
                    <a:pt x="143990" y="405940"/>
                  </a:lnTo>
                  <a:lnTo>
                    <a:pt x="103012" y="383484"/>
                  </a:lnTo>
                  <a:lnTo>
                    <a:pt x="67860" y="357305"/>
                  </a:lnTo>
                  <a:lnTo>
                    <a:pt x="39258" y="327866"/>
                  </a:lnTo>
                  <a:lnTo>
                    <a:pt x="17931" y="295629"/>
                  </a:lnTo>
                  <a:lnTo>
                    <a:pt x="0" y="224612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87" name="object 126">
              <a:extLst>
                <a:ext uri="{FF2B5EF4-FFF2-40B4-BE49-F238E27FC236}">
                  <a16:creationId xmlns:a16="http://schemas.microsoft.com/office/drawing/2014/main" id="{7194BF22-2C5B-42C3-AF27-623E09928A9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432547" y="5431536"/>
              <a:ext cx="403859" cy="341375"/>
            </a:xfrm>
            <a:prstGeom prst="rect">
              <a:avLst/>
            </a:prstGeom>
          </p:spPr>
        </p:pic>
      </p:grpSp>
      <p:sp>
        <p:nvSpPr>
          <p:cNvPr id="88" name="object 127">
            <a:extLst>
              <a:ext uri="{FF2B5EF4-FFF2-40B4-BE49-F238E27FC236}">
                <a16:creationId xmlns:a16="http://schemas.microsoft.com/office/drawing/2014/main" id="{5AD9665D-A145-454B-A330-F55CC3196AAC}"/>
              </a:ext>
            </a:extLst>
          </p:cNvPr>
          <p:cNvSpPr txBox="1"/>
          <p:nvPr/>
        </p:nvSpPr>
        <p:spPr>
          <a:xfrm>
            <a:off x="7544181" y="4381107"/>
            <a:ext cx="161290" cy="1370965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86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8415" marR="5080" lvl="0" indent="-6350" algn="l" defTabSz="914400" rtl="0" eaLnBrk="1" fontAlgn="auto" latinLnBrk="0" hangingPunct="1">
              <a:lnSpc>
                <a:spcPct val="116100"/>
              </a:lnSpc>
              <a:spcBef>
                <a:spcPts val="5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  T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0" name="object 129">
            <a:extLst>
              <a:ext uri="{FF2B5EF4-FFF2-40B4-BE49-F238E27FC236}">
                <a16:creationId xmlns:a16="http://schemas.microsoft.com/office/drawing/2014/main" id="{9B188D4C-AB91-4230-9FA7-1F5903905142}"/>
              </a:ext>
            </a:extLst>
          </p:cNvPr>
          <p:cNvSpPr txBox="1"/>
          <p:nvPr/>
        </p:nvSpPr>
        <p:spPr>
          <a:xfrm>
            <a:off x="7950073" y="5195519"/>
            <a:ext cx="1114043" cy="548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548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Social - cultural</a:t>
            </a:r>
            <a:r>
              <a:rPr kumimoji="0" lang="ro-RO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Technology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3" name="object 50">
            <a:extLst>
              <a:ext uri="{FF2B5EF4-FFF2-40B4-BE49-F238E27FC236}">
                <a16:creationId xmlns:a16="http://schemas.microsoft.com/office/drawing/2014/main" id="{FB8615F5-74A1-485C-B33A-1C28CCA13790}"/>
              </a:ext>
            </a:extLst>
          </p:cNvPr>
          <p:cNvSpPr txBox="1"/>
          <p:nvPr/>
        </p:nvSpPr>
        <p:spPr>
          <a:xfrm>
            <a:off x="586408" y="908672"/>
            <a:ext cx="1440459" cy="35201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3335" rIns="0" bIns="0" rtlCol="0">
            <a:spAutoFit/>
          </a:bodyPr>
          <a:lstStyle/>
          <a:p>
            <a:pPr marL="1143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 Context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4" name="object 75">
            <a:extLst>
              <a:ext uri="{FF2B5EF4-FFF2-40B4-BE49-F238E27FC236}">
                <a16:creationId xmlns:a16="http://schemas.microsoft.com/office/drawing/2014/main" id="{E6263BFA-67B5-43E0-A41C-7B1E188C6813}"/>
              </a:ext>
            </a:extLst>
          </p:cNvPr>
          <p:cNvSpPr txBox="1"/>
          <p:nvPr/>
        </p:nvSpPr>
        <p:spPr>
          <a:xfrm>
            <a:off x="7588122" y="889416"/>
            <a:ext cx="1152525" cy="4315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 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3" name="object 33">
            <a:extLst>
              <a:ext uri="{FF2B5EF4-FFF2-40B4-BE49-F238E27FC236}">
                <a16:creationId xmlns:a16="http://schemas.microsoft.com/office/drawing/2014/main" id="{4972AA67-9BC2-475D-A2D4-1913C9CD4125}"/>
              </a:ext>
            </a:extLst>
          </p:cNvPr>
          <p:cNvSpPr/>
          <p:nvPr/>
        </p:nvSpPr>
        <p:spPr>
          <a:xfrm>
            <a:off x="586408" y="1657435"/>
            <a:ext cx="1963179" cy="421640"/>
          </a:xfrm>
          <a:custGeom>
            <a:avLst/>
            <a:gdLst/>
            <a:ahLst/>
            <a:cxnLst/>
            <a:rect l="l" t="t" r="r" b="b"/>
            <a:pathLst>
              <a:path w="2016760" h="421640">
                <a:moveTo>
                  <a:pt x="0" y="421589"/>
                </a:moveTo>
                <a:lnTo>
                  <a:pt x="2016252" y="421589"/>
                </a:lnTo>
                <a:lnTo>
                  <a:pt x="2016252" y="0"/>
                </a:lnTo>
                <a:lnTo>
                  <a:pt x="0" y="0"/>
                </a:lnTo>
                <a:lnTo>
                  <a:pt x="0" y="421589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object 5">
            <a:extLst>
              <a:ext uri="{FF2B5EF4-FFF2-40B4-BE49-F238E27FC236}">
                <a16:creationId xmlns:a16="http://schemas.microsoft.com/office/drawing/2014/main" id="{483A5D88-F9DE-4197-8C62-A050499B5284}"/>
              </a:ext>
            </a:extLst>
          </p:cNvPr>
          <p:cNvSpPr/>
          <p:nvPr/>
        </p:nvSpPr>
        <p:spPr>
          <a:xfrm>
            <a:off x="615186" y="2257167"/>
            <a:ext cx="1800225" cy="759254"/>
          </a:xfrm>
          <a:custGeom>
            <a:avLst/>
            <a:gdLst/>
            <a:ahLst/>
            <a:cxnLst/>
            <a:rect l="l" t="t" r="r" b="b"/>
            <a:pathLst>
              <a:path w="1800225" h="554355">
                <a:moveTo>
                  <a:pt x="1800225" y="0"/>
                </a:moveTo>
                <a:lnTo>
                  <a:pt x="0" y="0"/>
                </a:lnTo>
                <a:lnTo>
                  <a:pt x="0" y="553999"/>
                </a:lnTo>
                <a:lnTo>
                  <a:pt x="1800225" y="553999"/>
                </a:lnTo>
                <a:lnTo>
                  <a:pt x="1800225" y="0"/>
                </a:lnTo>
                <a:close/>
              </a:path>
            </a:pathLst>
          </a:cu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object 34">
            <a:extLst>
              <a:ext uri="{FF2B5EF4-FFF2-40B4-BE49-F238E27FC236}">
                <a16:creationId xmlns:a16="http://schemas.microsoft.com/office/drawing/2014/main" id="{95AF7AFB-B772-4A90-822F-B5A41FC3D4DC}"/>
              </a:ext>
            </a:extLst>
          </p:cNvPr>
          <p:cNvSpPr txBox="1"/>
          <p:nvPr/>
        </p:nvSpPr>
        <p:spPr>
          <a:xfrm>
            <a:off x="771832" y="1643893"/>
            <a:ext cx="174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 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</a:t>
            </a:r>
            <a:r>
              <a:rPr kumimoji="0" lang="en-US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ntext of the organization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9" name="object 7">
            <a:extLst>
              <a:ext uri="{FF2B5EF4-FFF2-40B4-BE49-F238E27FC236}">
                <a16:creationId xmlns:a16="http://schemas.microsoft.com/office/drawing/2014/main" id="{A5E12A88-E925-477E-BA90-ECA265F1F700}"/>
              </a:ext>
            </a:extLst>
          </p:cNvPr>
          <p:cNvSpPr txBox="1"/>
          <p:nvPr/>
        </p:nvSpPr>
        <p:spPr>
          <a:xfrm>
            <a:off x="695325" y="2301492"/>
            <a:ext cx="1537563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4.1 Understanding the organization and the context in which it operates (I)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0" name="object 13">
            <a:extLst>
              <a:ext uri="{FF2B5EF4-FFF2-40B4-BE49-F238E27FC236}">
                <a16:creationId xmlns:a16="http://schemas.microsoft.com/office/drawing/2014/main" id="{8CC32050-61FF-4733-9216-D323F3C055EB}"/>
              </a:ext>
            </a:extLst>
          </p:cNvPr>
          <p:cNvSpPr txBox="1"/>
          <p:nvPr/>
        </p:nvSpPr>
        <p:spPr>
          <a:xfrm>
            <a:off x="611556" y="3180648"/>
            <a:ext cx="1800224" cy="5046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91440" marR="15367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4.2 Understanding the needs and expectations of stakeholders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5" name="object 18">
            <a:extLst>
              <a:ext uri="{FF2B5EF4-FFF2-40B4-BE49-F238E27FC236}">
                <a16:creationId xmlns:a16="http://schemas.microsoft.com/office/drawing/2014/main" id="{9444490D-CFC8-40BE-891C-EE0D19BF7913}"/>
              </a:ext>
            </a:extLst>
          </p:cNvPr>
          <p:cNvSpPr txBox="1"/>
          <p:nvPr/>
        </p:nvSpPr>
        <p:spPr>
          <a:xfrm>
            <a:off x="592741" y="4021482"/>
            <a:ext cx="1793893" cy="5046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91440" marR="18796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4.3 Determining the scope of the energy management system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6" name="object 23">
            <a:extLst>
              <a:ext uri="{FF2B5EF4-FFF2-40B4-BE49-F238E27FC236}">
                <a16:creationId xmlns:a16="http://schemas.microsoft.com/office/drawing/2014/main" id="{768FED81-588A-46E5-B89B-F7D04D692247}"/>
              </a:ext>
            </a:extLst>
          </p:cNvPr>
          <p:cNvSpPr txBox="1"/>
          <p:nvPr/>
        </p:nvSpPr>
        <p:spPr>
          <a:xfrm>
            <a:off x="586409" y="4863512"/>
            <a:ext cx="1800225" cy="505267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1440" marR="283845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4.4 The energy management system and its processes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41" name="object 35">
            <a:extLst>
              <a:ext uri="{FF2B5EF4-FFF2-40B4-BE49-F238E27FC236}">
                <a16:creationId xmlns:a16="http://schemas.microsoft.com/office/drawing/2014/main" id="{A0008948-A6F6-4CB1-90A2-879420E5B72A}"/>
              </a:ext>
            </a:extLst>
          </p:cNvPr>
          <p:cNvGrpSpPr/>
          <p:nvPr/>
        </p:nvGrpSpPr>
        <p:grpSpPr>
          <a:xfrm>
            <a:off x="2626537" y="1389490"/>
            <a:ext cx="6355538" cy="672084"/>
            <a:chOff x="2281427" y="1456944"/>
            <a:chExt cx="5794248" cy="672084"/>
          </a:xfrm>
        </p:grpSpPr>
        <p:pic>
          <p:nvPicPr>
            <p:cNvPr id="142" name="object 36">
              <a:extLst>
                <a:ext uri="{FF2B5EF4-FFF2-40B4-BE49-F238E27FC236}">
                  <a16:creationId xmlns:a16="http://schemas.microsoft.com/office/drawing/2014/main" id="{D5AC74FE-6594-4A8F-88AD-61DB216636F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81427" y="1456944"/>
              <a:ext cx="5794248" cy="672084"/>
            </a:xfrm>
            <a:prstGeom prst="rect">
              <a:avLst/>
            </a:prstGeom>
          </p:spPr>
        </p:pic>
        <p:pic>
          <p:nvPicPr>
            <p:cNvPr id="143" name="object 37">
              <a:extLst>
                <a:ext uri="{FF2B5EF4-FFF2-40B4-BE49-F238E27FC236}">
                  <a16:creationId xmlns:a16="http://schemas.microsoft.com/office/drawing/2014/main" id="{DEA02BA7-18C3-4932-9DE0-4E80524E735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328798" y="1484757"/>
              <a:ext cx="5699633" cy="576071"/>
            </a:xfrm>
            <a:prstGeom prst="rect">
              <a:avLst/>
            </a:prstGeom>
          </p:spPr>
        </p:pic>
        <p:sp>
          <p:nvSpPr>
            <p:cNvPr id="144" name="object 38">
              <a:extLst>
                <a:ext uri="{FF2B5EF4-FFF2-40B4-BE49-F238E27FC236}">
                  <a16:creationId xmlns:a16="http://schemas.microsoft.com/office/drawing/2014/main" id="{D343914E-76FE-49DB-9D09-67D36B8F14DB}"/>
                </a:ext>
              </a:extLst>
            </p:cNvPr>
            <p:cNvSpPr/>
            <p:nvPr/>
          </p:nvSpPr>
          <p:spPr>
            <a:xfrm>
              <a:off x="2328798" y="1484757"/>
              <a:ext cx="5699760" cy="576580"/>
            </a:xfrm>
            <a:custGeom>
              <a:avLst/>
              <a:gdLst/>
              <a:ahLst/>
              <a:cxnLst/>
              <a:rect l="l" t="t" r="r" b="b"/>
              <a:pathLst>
                <a:path w="5699759" h="576580">
                  <a:moveTo>
                    <a:pt x="370967" y="96012"/>
                  </a:moveTo>
                  <a:lnTo>
                    <a:pt x="378521" y="58668"/>
                  </a:lnTo>
                  <a:lnTo>
                    <a:pt x="399113" y="28146"/>
                  </a:lnTo>
                  <a:lnTo>
                    <a:pt x="429635" y="7554"/>
                  </a:lnTo>
                  <a:lnTo>
                    <a:pt x="466978" y="0"/>
                  </a:lnTo>
                  <a:lnTo>
                    <a:pt x="1259077" y="0"/>
                  </a:lnTo>
                  <a:lnTo>
                    <a:pt x="2591180" y="0"/>
                  </a:lnTo>
                  <a:lnTo>
                    <a:pt x="5603621" y="0"/>
                  </a:lnTo>
                  <a:lnTo>
                    <a:pt x="5640964" y="7554"/>
                  </a:lnTo>
                  <a:lnTo>
                    <a:pt x="5671486" y="28146"/>
                  </a:lnTo>
                  <a:lnTo>
                    <a:pt x="5692078" y="58668"/>
                  </a:lnTo>
                  <a:lnTo>
                    <a:pt x="5699633" y="96012"/>
                  </a:lnTo>
                  <a:lnTo>
                    <a:pt x="5699633" y="336041"/>
                  </a:lnTo>
                  <a:lnTo>
                    <a:pt x="5699633" y="480059"/>
                  </a:lnTo>
                  <a:lnTo>
                    <a:pt x="5692078" y="517457"/>
                  </a:lnTo>
                  <a:lnTo>
                    <a:pt x="5671486" y="547973"/>
                  </a:lnTo>
                  <a:lnTo>
                    <a:pt x="5640964" y="568535"/>
                  </a:lnTo>
                  <a:lnTo>
                    <a:pt x="5603621" y="576071"/>
                  </a:lnTo>
                  <a:lnTo>
                    <a:pt x="2591180" y="576071"/>
                  </a:lnTo>
                  <a:lnTo>
                    <a:pt x="1259077" y="576071"/>
                  </a:lnTo>
                  <a:lnTo>
                    <a:pt x="466978" y="576071"/>
                  </a:lnTo>
                  <a:lnTo>
                    <a:pt x="429635" y="568535"/>
                  </a:lnTo>
                  <a:lnTo>
                    <a:pt x="399113" y="547973"/>
                  </a:lnTo>
                  <a:lnTo>
                    <a:pt x="378521" y="517457"/>
                  </a:lnTo>
                  <a:lnTo>
                    <a:pt x="370967" y="480059"/>
                  </a:lnTo>
                  <a:lnTo>
                    <a:pt x="0" y="573404"/>
                  </a:lnTo>
                  <a:lnTo>
                    <a:pt x="370967" y="336041"/>
                  </a:lnTo>
                  <a:lnTo>
                    <a:pt x="370967" y="96012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4" name="object 84">
            <a:extLst>
              <a:ext uri="{FF2B5EF4-FFF2-40B4-BE49-F238E27FC236}">
                <a16:creationId xmlns:a16="http://schemas.microsoft.com/office/drawing/2014/main" id="{18D2802D-8C84-4068-8E61-A2ABB45689FB}"/>
              </a:ext>
            </a:extLst>
          </p:cNvPr>
          <p:cNvSpPr/>
          <p:nvPr/>
        </p:nvSpPr>
        <p:spPr>
          <a:xfrm>
            <a:off x="2657048" y="2122671"/>
            <a:ext cx="8539441" cy="2016760"/>
          </a:xfrm>
          <a:custGeom>
            <a:avLst/>
            <a:gdLst/>
            <a:ahLst/>
            <a:cxnLst/>
            <a:rect l="l" t="t" r="r" b="b"/>
            <a:pathLst>
              <a:path w="6553200" h="2016760">
                <a:moveTo>
                  <a:pt x="0" y="336041"/>
                </a:moveTo>
                <a:lnTo>
                  <a:pt x="3644" y="286394"/>
                </a:lnTo>
                <a:lnTo>
                  <a:pt x="14231" y="239004"/>
                </a:lnTo>
                <a:lnTo>
                  <a:pt x="31239" y="194394"/>
                </a:lnTo>
                <a:lnTo>
                  <a:pt x="54149" y="153082"/>
                </a:lnTo>
                <a:lnTo>
                  <a:pt x="82440" y="115591"/>
                </a:lnTo>
                <a:lnTo>
                  <a:pt x="115591" y="82440"/>
                </a:lnTo>
                <a:lnTo>
                  <a:pt x="153082" y="54149"/>
                </a:lnTo>
                <a:lnTo>
                  <a:pt x="194394" y="31239"/>
                </a:lnTo>
                <a:lnTo>
                  <a:pt x="239004" y="14231"/>
                </a:lnTo>
                <a:lnTo>
                  <a:pt x="286394" y="3644"/>
                </a:lnTo>
                <a:lnTo>
                  <a:pt x="336042" y="0"/>
                </a:lnTo>
                <a:lnTo>
                  <a:pt x="6216650" y="0"/>
                </a:lnTo>
                <a:lnTo>
                  <a:pt x="6266329" y="3644"/>
                </a:lnTo>
                <a:lnTo>
                  <a:pt x="6313744" y="14231"/>
                </a:lnTo>
                <a:lnTo>
                  <a:pt x="6358373" y="31239"/>
                </a:lnTo>
                <a:lnTo>
                  <a:pt x="6399697" y="54149"/>
                </a:lnTo>
                <a:lnTo>
                  <a:pt x="6437194" y="82440"/>
                </a:lnTo>
                <a:lnTo>
                  <a:pt x="6470346" y="115591"/>
                </a:lnTo>
                <a:lnTo>
                  <a:pt x="6498630" y="153082"/>
                </a:lnTo>
                <a:lnTo>
                  <a:pt x="6521527" y="194394"/>
                </a:lnTo>
                <a:lnTo>
                  <a:pt x="6538517" y="239004"/>
                </a:lnTo>
                <a:lnTo>
                  <a:pt x="6549078" y="286394"/>
                </a:lnTo>
                <a:lnTo>
                  <a:pt x="6552692" y="336041"/>
                </a:lnTo>
                <a:lnTo>
                  <a:pt x="6552819" y="1680210"/>
                </a:lnTo>
                <a:lnTo>
                  <a:pt x="6549174" y="1729857"/>
                </a:lnTo>
                <a:lnTo>
                  <a:pt x="6538586" y="1777247"/>
                </a:lnTo>
                <a:lnTo>
                  <a:pt x="6521576" y="1821857"/>
                </a:lnTo>
                <a:lnTo>
                  <a:pt x="6498663" y="1863169"/>
                </a:lnTo>
                <a:lnTo>
                  <a:pt x="6470366" y="1900660"/>
                </a:lnTo>
                <a:lnTo>
                  <a:pt x="6437206" y="1933811"/>
                </a:lnTo>
                <a:lnTo>
                  <a:pt x="6399703" y="1962102"/>
                </a:lnTo>
                <a:lnTo>
                  <a:pt x="6358375" y="1985012"/>
                </a:lnTo>
                <a:lnTo>
                  <a:pt x="6313744" y="2002020"/>
                </a:lnTo>
                <a:lnTo>
                  <a:pt x="6266329" y="2012607"/>
                </a:lnTo>
                <a:lnTo>
                  <a:pt x="6216650" y="2016252"/>
                </a:lnTo>
                <a:lnTo>
                  <a:pt x="336042" y="2016252"/>
                </a:lnTo>
                <a:lnTo>
                  <a:pt x="286394" y="2012607"/>
                </a:lnTo>
                <a:lnTo>
                  <a:pt x="239004" y="2002020"/>
                </a:lnTo>
                <a:lnTo>
                  <a:pt x="194394" y="1985012"/>
                </a:lnTo>
                <a:lnTo>
                  <a:pt x="153082" y="1962102"/>
                </a:lnTo>
                <a:lnTo>
                  <a:pt x="115591" y="1933811"/>
                </a:lnTo>
                <a:lnTo>
                  <a:pt x="82440" y="1900660"/>
                </a:lnTo>
                <a:lnTo>
                  <a:pt x="54149" y="1863169"/>
                </a:lnTo>
                <a:lnTo>
                  <a:pt x="31239" y="1821857"/>
                </a:lnTo>
                <a:lnTo>
                  <a:pt x="14231" y="1777247"/>
                </a:lnTo>
                <a:lnTo>
                  <a:pt x="3644" y="1729857"/>
                </a:lnTo>
                <a:lnTo>
                  <a:pt x="0" y="1680210"/>
                </a:lnTo>
                <a:lnTo>
                  <a:pt x="0" y="336041"/>
                </a:lnTo>
                <a:close/>
              </a:path>
            </a:pathLst>
          </a:cu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object 95">
            <a:extLst>
              <a:ext uri="{FF2B5EF4-FFF2-40B4-BE49-F238E27FC236}">
                <a16:creationId xmlns:a16="http://schemas.microsoft.com/office/drawing/2014/main" id="{B3D1CCBC-15A3-4085-A4B9-C0DD26F4BA90}"/>
              </a:ext>
            </a:extLst>
          </p:cNvPr>
          <p:cNvSpPr/>
          <p:nvPr/>
        </p:nvSpPr>
        <p:spPr>
          <a:xfrm>
            <a:off x="2713422" y="4249699"/>
            <a:ext cx="4179023" cy="1800225"/>
          </a:xfrm>
          <a:custGeom>
            <a:avLst/>
            <a:gdLst/>
            <a:ahLst/>
            <a:cxnLst/>
            <a:rect l="l" t="t" r="r" b="b"/>
            <a:pathLst>
              <a:path w="6553200" h="1800225">
                <a:moveTo>
                  <a:pt x="0" y="299974"/>
                </a:moveTo>
                <a:lnTo>
                  <a:pt x="3927" y="251331"/>
                </a:lnTo>
                <a:lnTo>
                  <a:pt x="15299" y="205183"/>
                </a:lnTo>
                <a:lnTo>
                  <a:pt x="33497" y="162146"/>
                </a:lnTo>
                <a:lnTo>
                  <a:pt x="57903" y="122840"/>
                </a:lnTo>
                <a:lnTo>
                  <a:pt x="87899" y="87883"/>
                </a:lnTo>
                <a:lnTo>
                  <a:pt x="122867" y="57895"/>
                </a:lnTo>
                <a:lnTo>
                  <a:pt x="162190" y="33494"/>
                </a:lnTo>
                <a:lnTo>
                  <a:pt x="205248" y="15298"/>
                </a:lnTo>
                <a:lnTo>
                  <a:pt x="251424" y="3927"/>
                </a:lnTo>
                <a:lnTo>
                  <a:pt x="300100" y="0"/>
                </a:lnTo>
                <a:lnTo>
                  <a:pt x="6252718" y="0"/>
                </a:lnTo>
                <a:lnTo>
                  <a:pt x="6301394" y="3927"/>
                </a:lnTo>
                <a:lnTo>
                  <a:pt x="6347569" y="15298"/>
                </a:lnTo>
                <a:lnTo>
                  <a:pt x="6390625" y="33494"/>
                </a:lnTo>
                <a:lnTo>
                  <a:pt x="6429942" y="57895"/>
                </a:lnTo>
                <a:lnTo>
                  <a:pt x="6464903" y="87883"/>
                </a:lnTo>
                <a:lnTo>
                  <a:pt x="6494887" y="122840"/>
                </a:lnTo>
                <a:lnTo>
                  <a:pt x="6519277" y="162146"/>
                </a:lnTo>
                <a:lnTo>
                  <a:pt x="6537454" y="205183"/>
                </a:lnTo>
                <a:lnTo>
                  <a:pt x="6548798" y="251331"/>
                </a:lnTo>
                <a:lnTo>
                  <a:pt x="6552692" y="299974"/>
                </a:lnTo>
                <a:lnTo>
                  <a:pt x="6552819" y="1500149"/>
                </a:lnTo>
                <a:lnTo>
                  <a:pt x="6548891" y="1548817"/>
                </a:lnTo>
                <a:lnTo>
                  <a:pt x="6537519" y="1594985"/>
                </a:lnTo>
                <a:lnTo>
                  <a:pt x="6519321" y="1638035"/>
                </a:lnTo>
                <a:lnTo>
                  <a:pt x="6494915" y="1677349"/>
                </a:lnTo>
                <a:lnTo>
                  <a:pt x="6464919" y="1712309"/>
                </a:lnTo>
                <a:lnTo>
                  <a:pt x="6429951" y="1742298"/>
                </a:lnTo>
                <a:lnTo>
                  <a:pt x="6390628" y="1766697"/>
                </a:lnTo>
                <a:lnTo>
                  <a:pt x="6347570" y="1784891"/>
                </a:lnTo>
                <a:lnTo>
                  <a:pt x="6301394" y="1796260"/>
                </a:lnTo>
                <a:lnTo>
                  <a:pt x="6252718" y="1800186"/>
                </a:lnTo>
                <a:lnTo>
                  <a:pt x="300100" y="1800186"/>
                </a:lnTo>
                <a:lnTo>
                  <a:pt x="251424" y="1796260"/>
                </a:lnTo>
                <a:lnTo>
                  <a:pt x="205248" y="1784891"/>
                </a:lnTo>
                <a:lnTo>
                  <a:pt x="162190" y="1766697"/>
                </a:lnTo>
                <a:lnTo>
                  <a:pt x="122867" y="1742298"/>
                </a:lnTo>
                <a:lnTo>
                  <a:pt x="87899" y="1712309"/>
                </a:lnTo>
                <a:lnTo>
                  <a:pt x="57903" y="1677349"/>
                </a:lnTo>
                <a:lnTo>
                  <a:pt x="33497" y="1638035"/>
                </a:lnTo>
                <a:lnTo>
                  <a:pt x="15299" y="1594985"/>
                </a:lnTo>
                <a:lnTo>
                  <a:pt x="3927" y="1548817"/>
                </a:lnTo>
                <a:lnTo>
                  <a:pt x="0" y="1500149"/>
                </a:lnTo>
                <a:lnTo>
                  <a:pt x="0" y="299974"/>
                </a:lnTo>
                <a:close/>
              </a:path>
            </a:pathLst>
          </a:cu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object 45">
            <a:extLst>
              <a:ext uri="{FF2B5EF4-FFF2-40B4-BE49-F238E27FC236}">
                <a16:creationId xmlns:a16="http://schemas.microsoft.com/office/drawing/2014/main" id="{0AB16F88-195B-48E1-BA50-C23584B1EDC2}"/>
              </a:ext>
            </a:extLst>
          </p:cNvPr>
          <p:cNvSpPr txBox="1"/>
          <p:nvPr/>
        </p:nvSpPr>
        <p:spPr>
          <a:xfrm>
            <a:off x="3311295" y="1499741"/>
            <a:ext cx="550923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Determining / monitoring and analyzing information about ………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external and internal issues relevant to the strategic purpose and direction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4" name="object 89">
            <a:extLst>
              <a:ext uri="{FF2B5EF4-FFF2-40B4-BE49-F238E27FC236}">
                <a16:creationId xmlns:a16="http://schemas.microsoft.com/office/drawing/2014/main" id="{9AA61EB1-FF94-4BD4-8442-3AAB7C703C31}"/>
              </a:ext>
            </a:extLst>
          </p:cNvPr>
          <p:cNvSpPr txBox="1"/>
          <p:nvPr/>
        </p:nvSpPr>
        <p:spPr>
          <a:xfrm>
            <a:off x="2851150" y="2197353"/>
            <a:ext cx="76073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Internal context</a:t>
            </a: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the internal environment in which the organization tries to achieve its goals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5" name="object 90">
            <a:extLst>
              <a:ext uri="{FF2B5EF4-FFF2-40B4-BE49-F238E27FC236}">
                <a16:creationId xmlns:a16="http://schemas.microsoft.com/office/drawing/2014/main" id="{70F6BAA0-3B45-4BA1-AF03-DA14E3286744}"/>
              </a:ext>
            </a:extLst>
          </p:cNvPr>
          <p:cNvSpPr txBox="1"/>
          <p:nvPr/>
        </p:nvSpPr>
        <p:spPr>
          <a:xfrm>
            <a:off x="3449367" y="2544609"/>
            <a:ext cx="2666365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products and services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leadership, organizational structure roles and responsibilities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regulatory requirements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policies and objectives, strategies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assets (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installations, equipment, technologies),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computer systems, information flows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6" name="object 91">
            <a:extLst>
              <a:ext uri="{FF2B5EF4-FFF2-40B4-BE49-F238E27FC236}">
                <a16:creationId xmlns:a16="http://schemas.microsoft.com/office/drawing/2014/main" id="{39477C05-B43F-42B4-83F1-F29F71AFB2B6}"/>
              </a:ext>
            </a:extLst>
          </p:cNvPr>
          <p:cNvSpPr txBox="1"/>
          <p:nvPr/>
        </p:nvSpPr>
        <p:spPr>
          <a:xfrm>
            <a:off x="7426451" y="2397604"/>
            <a:ext cx="3255645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0" lvl="0" indent="-9461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resource and knowledge capabilities</a:t>
            </a:r>
          </a:p>
          <a:p>
            <a:pPr marL="12065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capital, time, people, processes, technologies),</a:t>
            </a:r>
          </a:p>
          <a:p>
            <a:pPr marL="106680" marR="0" lvl="0" indent="-9461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staff / volunteer / member relationships and the values of internal stakeholders, including suppliers and partners</a:t>
            </a:r>
          </a:p>
          <a:p>
            <a:pPr marL="106680" marR="0" lvl="0" indent="-9461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culture of the organization</a:t>
            </a:r>
          </a:p>
          <a:p>
            <a:pPr marL="106680" marR="0" lvl="0" indent="-9461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standards, guidelines and models adopted</a:t>
            </a:r>
          </a:p>
          <a:p>
            <a:pPr marL="106680" marR="0" lvl="0" indent="-9461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contractual relations of the organization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7" name="object 141">
            <a:extLst>
              <a:ext uri="{FF2B5EF4-FFF2-40B4-BE49-F238E27FC236}">
                <a16:creationId xmlns:a16="http://schemas.microsoft.com/office/drawing/2014/main" id="{B3C21E61-B855-403D-95F0-C611CE373A56}"/>
              </a:ext>
            </a:extLst>
          </p:cNvPr>
          <p:cNvSpPr txBox="1"/>
          <p:nvPr/>
        </p:nvSpPr>
        <p:spPr>
          <a:xfrm>
            <a:off x="2885667" y="4322445"/>
            <a:ext cx="325945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External context</a:t>
            </a: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macro - the environment in which the organization operates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8" name="object 96">
            <a:extLst>
              <a:ext uri="{FF2B5EF4-FFF2-40B4-BE49-F238E27FC236}">
                <a16:creationId xmlns:a16="http://schemas.microsoft.com/office/drawing/2014/main" id="{B78041C7-BD15-4602-BE34-6318D69426A3}"/>
              </a:ext>
            </a:extLst>
          </p:cNvPr>
          <p:cNvSpPr txBox="1"/>
          <p:nvPr/>
        </p:nvSpPr>
        <p:spPr>
          <a:xfrm>
            <a:off x="2881196" y="4790947"/>
            <a:ext cx="201422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(competition, suppliers, customers, projects, creditors, communities, economy, shareholders, unions, demographics, location, government )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9" name="object 102">
            <a:extLst>
              <a:ext uri="{FF2B5EF4-FFF2-40B4-BE49-F238E27FC236}">
                <a16:creationId xmlns:a16="http://schemas.microsoft.com/office/drawing/2014/main" id="{A924A935-8263-40C5-B25E-95F653415BFB}"/>
              </a:ext>
            </a:extLst>
          </p:cNvPr>
          <p:cNvSpPr txBox="1"/>
          <p:nvPr/>
        </p:nvSpPr>
        <p:spPr>
          <a:xfrm>
            <a:off x="5044186" y="4797196"/>
            <a:ext cx="1040130" cy="403187"/>
          </a:xfrm>
          <a:prstGeom prst="rect">
            <a:avLst/>
          </a:prstGeom>
          <a:ln w="9525">
            <a:noFill/>
          </a:ln>
        </p:spPr>
        <p:txBody>
          <a:bodyPr vert="horz" wrap="square" lIns="0" tIns="41910" rIns="0" bIns="0" rtlCol="0">
            <a:spAutoFit/>
          </a:bodyPr>
          <a:lstStyle/>
          <a:p>
            <a:pPr marL="167005" marR="0" lvl="0" indent="0" algn="l" defTabSz="914400" rtl="0" eaLnBrk="1" fontAlgn="auto" latinLnBrk="0" hangingPunct="1">
              <a:lnSpc>
                <a:spcPts val="1440"/>
              </a:lnSpc>
              <a:spcBef>
                <a:spcPts val="3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PEST</a:t>
            </a:r>
            <a:r>
              <a:rPr kumimoji="0" lang="en-US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o-RO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Analyze</a:t>
            </a:r>
          </a:p>
        </p:txBody>
      </p:sp>
      <p:sp>
        <p:nvSpPr>
          <p:cNvPr id="170" name="object 133">
            <a:extLst>
              <a:ext uri="{FF2B5EF4-FFF2-40B4-BE49-F238E27FC236}">
                <a16:creationId xmlns:a16="http://schemas.microsoft.com/office/drawing/2014/main" id="{CE6BE3E5-996F-4A19-B078-654EC34F8BDB}"/>
              </a:ext>
            </a:extLst>
          </p:cNvPr>
          <p:cNvSpPr txBox="1"/>
          <p:nvPr/>
        </p:nvSpPr>
        <p:spPr>
          <a:xfrm>
            <a:off x="6159245" y="4884859"/>
            <a:ext cx="77711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Factor</a:t>
            </a:r>
            <a:r>
              <a:rPr kumimoji="0" lang="en-US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4420EC0-E846-4B0F-B9A3-5F782BAC1938}"/>
              </a:ext>
            </a:extLst>
          </p:cNvPr>
          <p:cNvCxnSpPr>
            <a:cxnSpLocks/>
          </p:cNvCxnSpPr>
          <p:nvPr/>
        </p:nvCxnSpPr>
        <p:spPr>
          <a:xfrm>
            <a:off x="2026867" y="1094591"/>
            <a:ext cx="32789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88D7035-29A8-4E18-8D01-43B6CCB96C1F}"/>
              </a:ext>
            </a:extLst>
          </p:cNvPr>
          <p:cNvCxnSpPr>
            <a:cxnSpLocks/>
          </p:cNvCxnSpPr>
          <p:nvPr/>
        </p:nvCxnSpPr>
        <p:spPr>
          <a:xfrm>
            <a:off x="3415244" y="1105178"/>
            <a:ext cx="32789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4863A596-F0F4-4D51-AD9D-18B9C870AF15}"/>
              </a:ext>
            </a:extLst>
          </p:cNvPr>
          <p:cNvCxnSpPr>
            <a:cxnSpLocks/>
          </p:cNvCxnSpPr>
          <p:nvPr/>
        </p:nvCxnSpPr>
        <p:spPr>
          <a:xfrm>
            <a:off x="4733961" y="1105178"/>
            <a:ext cx="32789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847F2EB6-5478-4B8D-B3F5-7298481AF295}"/>
              </a:ext>
            </a:extLst>
          </p:cNvPr>
          <p:cNvCxnSpPr>
            <a:cxnSpLocks/>
          </p:cNvCxnSpPr>
          <p:nvPr/>
        </p:nvCxnSpPr>
        <p:spPr>
          <a:xfrm>
            <a:off x="5987236" y="1106465"/>
            <a:ext cx="32789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9C13EF47-38B2-408F-8AF4-8FBF4DBF577A}"/>
              </a:ext>
            </a:extLst>
          </p:cNvPr>
          <p:cNvCxnSpPr>
            <a:cxnSpLocks/>
          </p:cNvCxnSpPr>
          <p:nvPr/>
        </p:nvCxnSpPr>
        <p:spPr>
          <a:xfrm>
            <a:off x="7318178" y="1106732"/>
            <a:ext cx="32789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D66E34D-8DF2-4EA3-968D-8E371C7D835F}"/>
              </a:ext>
            </a:extLst>
          </p:cNvPr>
          <p:cNvCxnSpPr>
            <a:cxnSpLocks/>
          </p:cNvCxnSpPr>
          <p:nvPr/>
        </p:nvCxnSpPr>
        <p:spPr>
          <a:xfrm>
            <a:off x="8662356" y="1119717"/>
            <a:ext cx="31634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20989C70-A053-42FB-8210-27A82398BCC0}"/>
              </a:ext>
            </a:extLst>
          </p:cNvPr>
          <p:cNvCxnSpPr>
            <a:cxnSpLocks/>
          </p:cNvCxnSpPr>
          <p:nvPr/>
        </p:nvCxnSpPr>
        <p:spPr>
          <a:xfrm>
            <a:off x="1424741" y="1298878"/>
            <a:ext cx="0" cy="323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518E61D-3DA6-4BF9-952D-3A74D4E7FEBD}"/>
              </a:ext>
            </a:extLst>
          </p:cNvPr>
          <p:cNvCxnSpPr>
            <a:cxnSpLocks/>
          </p:cNvCxnSpPr>
          <p:nvPr/>
        </p:nvCxnSpPr>
        <p:spPr>
          <a:xfrm>
            <a:off x="1424741" y="1917672"/>
            <a:ext cx="0" cy="323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EB407998-CAE1-4EBF-9B53-77A9995AF554}"/>
              </a:ext>
            </a:extLst>
          </p:cNvPr>
          <p:cNvCxnSpPr>
            <a:cxnSpLocks/>
          </p:cNvCxnSpPr>
          <p:nvPr/>
        </p:nvCxnSpPr>
        <p:spPr>
          <a:xfrm>
            <a:off x="1424741" y="2854827"/>
            <a:ext cx="0" cy="323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79A5D1E4-77D5-4FC9-9A02-D5AB4FAEE0D8}"/>
              </a:ext>
            </a:extLst>
          </p:cNvPr>
          <p:cNvCxnSpPr>
            <a:cxnSpLocks/>
          </p:cNvCxnSpPr>
          <p:nvPr/>
        </p:nvCxnSpPr>
        <p:spPr>
          <a:xfrm>
            <a:off x="1390418" y="3698294"/>
            <a:ext cx="0" cy="323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0912279E-0C91-4D34-AD8C-668C6E667AF3}"/>
              </a:ext>
            </a:extLst>
          </p:cNvPr>
          <p:cNvCxnSpPr>
            <a:cxnSpLocks/>
          </p:cNvCxnSpPr>
          <p:nvPr/>
        </p:nvCxnSpPr>
        <p:spPr>
          <a:xfrm>
            <a:off x="1390418" y="4526107"/>
            <a:ext cx="0" cy="323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16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2">
            <a:extLst>
              <a:ext uri="{FF2B5EF4-FFF2-40B4-BE49-F238E27FC236}">
                <a16:creationId xmlns:a16="http://schemas.microsoft.com/office/drawing/2014/main" id="{BBD422BD-0A6C-4DAF-8082-01F57A99B4D6}"/>
              </a:ext>
            </a:extLst>
          </p:cNvPr>
          <p:cNvSpPr txBox="1">
            <a:spLocks/>
          </p:cNvSpPr>
          <p:nvPr/>
        </p:nvSpPr>
        <p:spPr>
          <a:xfrm>
            <a:off x="888363" y="465511"/>
            <a:ext cx="7442200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1" i="0">
                <a:solidFill>
                  <a:schemeClr val="hlink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ENERGY MANAGEMENT SYSTEM</a:t>
            </a:r>
            <a:endParaRPr kumimoji="0" lang="ro-RO" sz="2400" b="1" i="0" u="none" strike="noStrike" kern="0" cap="none" spc="-5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object 14">
            <a:extLst>
              <a:ext uri="{FF2B5EF4-FFF2-40B4-BE49-F238E27FC236}">
                <a16:creationId xmlns:a16="http://schemas.microsoft.com/office/drawing/2014/main" id="{9A7BBCFD-610B-4571-87B1-DB23BD3306CF}"/>
              </a:ext>
            </a:extLst>
          </p:cNvPr>
          <p:cNvSpPr txBox="1"/>
          <p:nvPr/>
        </p:nvSpPr>
        <p:spPr>
          <a:xfrm>
            <a:off x="948485" y="1590777"/>
            <a:ext cx="2016760" cy="42164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14935" rIns="0" bIns="0" rtlCol="0">
            <a:spAutoFit/>
          </a:bodyPr>
          <a:lstStyle/>
          <a:p>
            <a:pPr marL="537845" marR="0" lvl="0" indent="0" algn="l" defTabSz="914400" rtl="0" eaLnBrk="1" fontAlgn="auto" latinLnBrk="0" hangingPunct="1">
              <a:lnSpc>
                <a:spcPct val="100000"/>
              </a:lnSpc>
              <a:spcBef>
                <a:spcPts val="9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2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1" name="object 21">
            <a:extLst>
              <a:ext uri="{FF2B5EF4-FFF2-40B4-BE49-F238E27FC236}">
                <a16:creationId xmlns:a16="http://schemas.microsoft.com/office/drawing/2014/main" id="{3BF8B88C-1BE8-4526-B5BC-E1F23B06A004}"/>
              </a:ext>
            </a:extLst>
          </p:cNvPr>
          <p:cNvGrpSpPr/>
          <p:nvPr/>
        </p:nvGrpSpPr>
        <p:grpSpPr>
          <a:xfrm>
            <a:off x="630508" y="863779"/>
            <a:ext cx="1310053" cy="597207"/>
            <a:chOff x="606793" y="471868"/>
            <a:chExt cx="1017905" cy="369570"/>
          </a:xfrm>
        </p:grpSpPr>
        <p:sp>
          <p:nvSpPr>
            <p:cNvPr id="12" name="object 22">
              <a:extLst>
                <a:ext uri="{FF2B5EF4-FFF2-40B4-BE49-F238E27FC236}">
                  <a16:creationId xmlns:a16="http://schemas.microsoft.com/office/drawing/2014/main" id="{4E6983B1-D897-4124-898D-F1AA8CE71C97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object 23">
              <a:extLst>
                <a:ext uri="{FF2B5EF4-FFF2-40B4-BE49-F238E27FC236}">
                  <a16:creationId xmlns:a16="http://schemas.microsoft.com/office/drawing/2014/main" id="{37358EE9-5E5E-49CA-B24F-90EEB9326B20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object 24">
            <a:extLst>
              <a:ext uri="{FF2B5EF4-FFF2-40B4-BE49-F238E27FC236}">
                <a16:creationId xmlns:a16="http://schemas.microsoft.com/office/drawing/2014/main" id="{0A63E8D1-5D89-4F3D-88BC-854776E1D18C}"/>
              </a:ext>
            </a:extLst>
          </p:cNvPr>
          <p:cNvSpPr txBox="1"/>
          <p:nvPr/>
        </p:nvSpPr>
        <p:spPr>
          <a:xfrm>
            <a:off x="745705" y="907305"/>
            <a:ext cx="980111" cy="51616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lvl="0">
              <a:spcBef>
                <a:spcPts val="65"/>
              </a:spcBef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text</a:t>
            </a:r>
            <a:r>
              <a:rPr lang="en-US" sz="1100" b="1" spc="-5" dirty="0">
                <a:solidFill>
                  <a:prstClr val="black"/>
                </a:solidFill>
                <a:latin typeface="Arial"/>
                <a:cs typeface="Arial"/>
              </a:rPr>
              <a:t> of the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6" name="object 26">
            <a:extLst>
              <a:ext uri="{FF2B5EF4-FFF2-40B4-BE49-F238E27FC236}">
                <a16:creationId xmlns:a16="http://schemas.microsoft.com/office/drawing/2014/main" id="{83476EE7-F5DA-420A-83E0-B49F5209D4E5}"/>
              </a:ext>
            </a:extLst>
          </p:cNvPr>
          <p:cNvGrpSpPr/>
          <p:nvPr/>
        </p:nvGrpSpPr>
        <p:grpSpPr>
          <a:xfrm>
            <a:off x="2211511" y="876163"/>
            <a:ext cx="1017905" cy="369570"/>
            <a:chOff x="1830895" y="471868"/>
            <a:chExt cx="1017905" cy="369570"/>
          </a:xfrm>
        </p:grpSpPr>
        <p:sp>
          <p:nvSpPr>
            <p:cNvPr id="17" name="object 27">
              <a:extLst>
                <a:ext uri="{FF2B5EF4-FFF2-40B4-BE49-F238E27FC236}">
                  <a16:creationId xmlns:a16="http://schemas.microsoft.com/office/drawing/2014/main" id="{0E0E8D80-010D-40DC-BEA5-A009B29118F2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bject 28">
              <a:extLst>
                <a:ext uri="{FF2B5EF4-FFF2-40B4-BE49-F238E27FC236}">
                  <a16:creationId xmlns:a16="http://schemas.microsoft.com/office/drawing/2014/main" id="{72198176-7F03-40E0-A1EC-3EB89D87300F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9" name="object 29">
            <a:extLst>
              <a:ext uri="{FF2B5EF4-FFF2-40B4-BE49-F238E27FC236}">
                <a16:creationId xmlns:a16="http://schemas.microsoft.com/office/drawing/2014/main" id="{8D8C3DD7-8F07-4CA1-A6F7-83253AD99A81}"/>
              </a:ext>
            </a:extLst>
          </p:cNvPr>
          <p:cNvSpPr txBox="1"/>
          <p:nvPr/>
        </p:nvSpPr>
        <p:spPr>
          <a:xfrm>
            <a:off x="2198114" y="944931"/>
            <a:ext cx="1008380" cy="193675"/>
          </a:xfrm>
          <a:prstGeom prst="rect">
            <a:avLst/>
          </a:prstGeom>
          <a:ln>
            <a:noFill/>
          </a:ln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0" name="object 30">
            <a:extLst>
              <a:ext uri="{FF2B5EF4-FFF2-40B4-BE49-F238E27FC236}">
                <a16:creationId xmlns:a16="http://schemas.microsoft.com/office/drawing/2014/main" id="{01CA6ABF-41CE-4339-B783-6BDE99E4B2A5}"/>
              </a:ext>
            </a:extLst>
          </p:cNvPr>
          <p:cNvGrpSpPr/>
          <p:nvPr/>
        </p:nvGrpSpPr>
        <p:grpSpPr>
          <a:xfrm>
            <a:off x="3560087" y="846476"/>
            <a:ext cx="1017905" cy="369570"/>
            <a:chOff x="3055048" y="471868"/>
            <a:chExt cx="1017905" cy="369570"/>
          </a:xfrm>
        </p:grpSpPr>
        <p:sp>
          <p:nvSpPr>
            <p:cNvPr id="21" name="object 31">
              <a:extLst>
                <a:ext uri="{FF2B5EF4-FFF2-40B4-BE49-F238E27FC236}">
                  <a16:creationId xmlns:a16="http://schemas.microsoft.com/office/drawing/2014/main" id="{5BAFA975-690E-44D4-A956-AD00D1EA9FCA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object 32">
              <a:extLst>
                <a:ext uri="{FF2B5EF4-FFF2-40B4-BE49-F238E27FC236}">
                  <a16:creationId xmlns:a16="http://schemas.microsoft.com/office/drawing/2014/main" id="{17319A3C-6E9F-4323-98D3-57C3894E622E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3" name="object 33">
            <a:extLst>
              <a:ext uri="{FF2B5EF4-FFF2-40B4-BE49-F238E27FC236}">
                <a16:creationId xmlns:a16="http://schemas.microsoft.com/office/drawing/2014/main" id="{8A221030-FDE7-43D9-9E09-EF260CC626BB}"/>
              </a:ext>
            </a:extLst>
          </p:cNvPr>
          <p:cNvSpPr txBox="1"/>
          <p:nvPr/>
        </p:nvSpPr>
        <p:spPr>
          <a:xfrm>
            <a:off x="3613621" y="848308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4" name="object 34">
            <a:extLst>
              <a:ext uri="{FF2B5EF4-FFF2-40B4-BE49-F238E27FC236}">
                <a16:creationId xmlns:a16="http://schemas.microsoft.com/office/drawing/2014/main" id="{618FBC34-1FB4-4C4E-8CEB-9E580420F8AC}"/>
              </a:ext>
            </a:extLst>
          </p:cNvPr>
          <p:cNvGrpSpPr/>
          <p:nvPr/>
        </p:nvGrpSpPr>
        <p:grpSpPr>
          <a:xfrm>
            <a:off x="4893387" y="836828"/>
            <a:ext cx="873760" cy="369570"/>
            <a:chOff x="4279201" y="471868"/>
            <a:chExt cx="873760" cy="369570"/>
          </a:xfrm>
        </p:grpSpPr>
        <p:sp>
          <p:nvSpPr>
            <p:cNvPr id="25" name="object 35">
              <a:extLst>
                <a:ext uri="{FF2B5EF4-FFF2-40B4-BE49-F238E27FC236}">
                  <a16:creationId xmlns:a16="http://schemas.microsoft.com/office/drawing/2014/main" id="{FC4DDC58-32E5-4FAF-93A5-6F05C733EECF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object 36">
              <a:extLst>
                <a:ext uri="{FF2B5EF4-FFF2-40B4-BE49-F238E27FC236}">
                  <a16:creationId xmlns:a16="http://schemas.microsoft.com/office/drawing/2014/main" id="{9DDF098A-0984-4F3B-90B3-9246CEC0E874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object 37">
            <a:extLst>
              <a:ext uri="{FF2B5EF4-FFF2-40B4-BE49-F238E27FC236}">
                <a16:creationId xmlns:a16="http://schemas.microsoft.com/office/drawing/2014/main" id="{D87B2683-014F-40BB-AAD3-57267F0EBCD8}"/>
              </a:ext>
            </a:extLst>
          </p:cNvPr>
          <p:cNvSpPr txBox="1"/>
          <p:nvPr/>
        </p:nvSpPr>
        <p:spPr>
          <a:xfrm>
            <a:off x="4883836" y="850401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8" name="object 38">
            <a:extLst>
              <a:ext uri="{FF2B5EF4-FFF2-40B4-BE49-F238E27FC236}">
                <a16:creationId xmlns:a16="http://schemas.microsoft.com/office/drawing/2014/main" id="{BDF303B3-ECC5-4429-8EDA-920E9798BD65}"/>
              </a:ext>
            </a:extLst>
          </p:cNvPr>
          <p:cNvGrpSpPr/>
          <p:nvPr/>
        </p:nvGrpSpPr>
        <p:grpSpPr>
          <a:xfrm>
            <a:off x="6297221" y="826520"/>
            <a:ext cx="946150" cy="369570"/>
            <a:chOff x="5359336" y="471868"/>
            <a:chExt cx="946150" cy="369570"/>
          </a:xfrm>
        </p:grpSpPr>
        <p:sp>
          <p:nvSpPr>
            <p:cNvPr id="29" name="object 39">
              <a:extLst>
                <a:ext uri="{FF2B5EF4-FFF2-40B4-BE49-F238E27FC236}">
                  <a16:creationId xmlns:a16="http://schemas.microsoft.com/office/drawing/2014/main" id="{EA06661F-854B-423E-90CF-4ADC1396EE3D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object 40">
              <a:extLst>
                <a:ext uri="{FF2B5EF4-FFF2-40B4-BE49-F238E27FC236}">
                  <a16:creationId xmlns:a16="http://schemas.microsoft.com/office/drawing/2014/main" id="{C3758686-98FE-4C75-8709-F3ED284B5F19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1" name="object 41">
            <a:extLst>
              <a:ext uri="{FF2B5EF4-FFF2-40B4-BE49-F238E27FC236}">
                <a16:creationId xmlns:a16="http://schemas.microsoft.com/office/drawing/2014/main" id="{B17F9B64-91DD-4725-BC0B-25A57280EF2D}"/>
              </a:ext>
            </a:extLst>
          </p:cNvPr>
          <p:cNvSpPr txBox="1"/>
          <p:nvPr/>
        </p:nvSpPr>
        <p:spPr>
          <a:xfrm>
            <a:off x="6248554" y="835636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erating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5" name="object 45">
            <a:extLst>
              <a:ext uri="{FF2B5EF4-FFF2-40B4-BE49-F238E27FC236}">
                <a16:creationId xmlns:a16="http://schemas.microsoft.com/office/drawing/2014/main" id="{59840BB8-4083-4E68-9159-F5FF310C1144}"/>
              </a:ext>
            </a:extLst>
          </p:cNvPr>
          <p:cNvSpPr txBox="1"/>
          <p:nvPr/>
        </p:nvSpPr>
        <p:spPr>
          <a:xfrm>
            <a:off x="7616652" y="831301"/>
            <a:ext cx="1008380" cy="51616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0" name="object 50">
            <a:extLst>
              <a:ext uri="{FF2B5EF4-FFF2-40B4-BE49-F238E27FC236}">
                <a16:creationId xmlns:a16="http://schemas.microsoft.com/office/drawing/2014/main" id="{EE1FFEA9-A79B-47C8-BE4F-65BAA1D43689}"/>
              </a:ext>
            </a:extLst>
          </p:cNvPr>
          <p:cNvSpPr txBox="1"/>
          <p:nvPr/>
        </p:nvSpPr>
        <p:spPr>
          <a:xfrm>
            <a:off x="9070229" y="832194"/>
            <a:ext cx="1152525" cy="43152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4" name="object 95">
            <a:extLst>
              <a:ext uri="{FF2B5EF4-FFF2-40B4-BE49-F238E27FC236}">
                <a16:creationId xmlns:a16="http://schemas.microsoft.com/office/drawing/2014/main" id="{B6057715-8115-4273-B685-7F1DFF6B7A03}"/>
              </a:ext>
            </a:extLst>
          </p:cNvPr>
          <p:cNvSpPr/>
          <p:nvPr/>
        </p:nvSpPr>
        <p:spPr>
          <a:xfrm>
            <a:off x="950211" y="3119785"/>
            <a:ext cx="1800225" cy="400685"/>
          </a:xfrm>
          <a:custGeom>
            <a:avLst/>
            <a:gdLst/>
            <a:ahLst/>
            <a:cxnLst/>
            <a:rect l="l" t="t" r="r" b="b"/>
            <a:pathLst>
              <a:path w="1800225" h="400685">
                <a:moveTo>
                  <a:pt x="0" y="400113"/>
                </a:moveTo>
                <a:lnTo>
                  <a:pt x="1800225" y="400113"/>
                </a:lnTo>
                <a:lnTo>
                  <a:pt x="1800225" y="0"/>
                </a:lnTo>
                <a:lnTo>
                  <a:pt x="0" y="0"/>
                </a:lnTo>
                <a:lnTo>
                  <a:pt x="0" y="400113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6" name="object 101">
            <a:extLst>
              <a:ext uri="{FF2B5EF4-FFF2-40B4-BE49-F238E27FC236}">
                <a16:creationId xmlns:a16="http://schemas.microsoft.com/office/drawing/2014/main" id="{6E05841C-3CBF-4A18-97BB-37BBF00F1DA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2079" y="5035773"/>
            <a:ext cx="1800225" cy="505267"/>
          </a:xfrm>
          <a:prstGeom prst="rect">
            <a:avLst/>
          </a:prstGeom>
        </p:spPr>
      </p:pic>
      <p:pic>
        <p:nvPicPr>
          <p:cNvPr id="77" name="object 5">
            <a:extLst>
              <a:ext uri="{FF2B5EF4-FFF2-40B4-BE49-F238E27FC236}">
                <a16:creationId xmlns:a16="http://schemas.microsoft.com/office/drawing/2014/main" id="{4F9A44DC-BA01-41DA-8670-493C7FA0DB3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76576" y="4599006"/>
            <a:ext cx="1860550" cy="222710"/>
          </a:xfrm>
          <a:prstGeom prst="rect">
            <a:avLst/>
          </a:prstGeom>
        </p:spPr>
      </p:pic>
      <p:sp>
        <p:nvSpPr>
          <p:cNvPr id="79" name="object 96">
            <a:extLst>
              <a:ext uri="{FF2B5EF4-FFF2-40B4-BE49-F238E27FC236}">
                <a16:creationId xmlns:a16="http://schemas.microsoft.com/office/drawing/2014/main" id="{3B2B875C-9900-4ED3-80D2-C45BED94B202}"/>
              </a:ext>
            </a:extLst>
          </p:cNvPr>
          <p:cNvSpPr txBox="1"/>
          <p:nvPr/>
        </p:nvSpPr>
        <p:spPr>
          <a:xfrm>
            <a:off x="1134234" y="3102917"/>
            <a:ext cx="1800225" cy="350737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91440" marR="74168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5.1 Leadership</a:t>
            </a:r>
            <a:r>
              <a:rPr kumimoji="0" sz="1000" b="0" i="0" u="none" strike="noStrike" kern="120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 commitment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1" name="object 20">
            <a:extLst>
              <a:ext uri="{FF2B5EF4-FFF2-40B4-BE49-F238E27FC236}">
                <a16:creationId xmlns:a16="http://schemas.microsoft.com/office/drawing/2014/main" id="{57BF5045-F8DF-4E98-A80E-F0BDBE1BA9F8}"/>
              </a:ext>
            </a:extLst>
          </p:cNvPr>
          <p:cNvSpPr txBox="1"/>
          <p:nvPr/>
        </p:nvSpPr>
        <p:spPr>
          <a:xfrm>
            <a:off x="2076575" y="4633365"/>
            <a:ext cx="2895475" cy="1974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5.1.2 Energy performance orientation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2" name="object 90">
            <a:extLst>
              <a:ext uri="{FF2B5EF4-FFF2-40B4-BE49-F238E27FC236}">
                <a16:creationId xmlns:a16="http://schemas.microsoft.com/office/drawing/2014/main" id="{C2422FB7-FD52-434D-8803-1190CCC606CE}"/>
              </a:ext>
            </a:extLst>
          </p:cNvPr>
          <p:cNvSpPr txBox="1"/>
          <p:nvPr/>
        </p:nvSpPr>
        <p:spPr>
          <a:xfrm>
            <a:off x="929055" y="5015453"/>
            <a:ext cx="1800225" cy="50526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3180" rIns="0" bIns="0" rtlCol="0">
            <a:spAutoFit/>
          </a:bodyPr>
          <a:lstStyle/>
          <a:p>
            <a:pPr marL="91440" marR="213360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5.3 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Organizational roles, responsibilities and authorities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3" name="object 56">
            <a:extLst>
              <a:ext uri="{FF2B5EF4-FFF2-40B4-BE49-F238E27FC236}">
                <a16:creationId xmlns:a16="http://schemas.microsoft.com/office/drawing/2014/main" id="{7437C5DB-8ACB-4EA5-B0C2-425C4AA550E3}"/>
              </a:ext>
            </a:extLst>
          </p:cNvPr>
          <p:cNvSpPr txBox="1"/>
          <p:nvPr/>
        </p:nvSpPr>
        <p:spPr>
          <a:xfrm>
            <a:off x="6891146" y="1611504"/>
            <a:ext cx="3279775" cy="373756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taking responsibility for the effectiveness of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political establishment, objectives compatible with the context and strategic direction of the organization</a:t>
            </a: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integration of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requirements in business processes</a:t>
            </a: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promoting process-based approach and</a:t>
            </a: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risk-based thinking</a:t>
            </a: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availability of resources for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communicating the importance of effective energy management and compliance with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requirements</a:t>
            </a: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ensuring that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achieves the intended results</a:t>
            </a: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engaging, directing, supporting people to contribute to the effectiveness of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promoting improvement</a:t>
            </a: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supporting other relevant management roles to demonstrate their leadership in their areas of responsibility</a:t>
            </a:r>
          </a:p>
          <a:p>
            <a:pPr marL="88900" marR="208915" lvl="0" indent="-76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98425" algn="l"/>
              </a:tabLst>
              <a:defRPr/>
            </a:pP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84" name="object 66">
            <a:extLst>
              <a:ext uri="{FF2B5EF4-FFF2-40B4-BE49-F238E27FC236}">
                <a16:creationId xmlns:a16="http://schemas.microsoft.com/office/drawing/2014/main" id="{0D3140ED-4753-468C-BC43-F0EDFAAD4400}"/>
              </a:ext>
            </a:extLst>
          </p:cNvPr>
          <p:cNvGrpSpPr/>
          <p:nvPr/>
        </p:nvGrpSpPr>
        <p:grpSpPr>
          <a:xfrm>
            <a:off x="6321868" y="1648317"/>
            <a:ext cx="4070985" cy="3265804"/>
            <a:chOff x="4985003" y="1334388"/>
            <a:chExt cx="4070985" cy="3265804"/>
          </a:xfrm>
        </p:grpSpPr>
        <p:sp>
          <p:nvSpPr>
            <p:cNvPr id="85" name="object 67">
              <a:extLst>
                <a:ext uri="{FF2B5EF4-FFF2-40B4-BE49-F238E27FC236}">
                  <a16:creationId xmlns:a16="http://schemas.microsoft.com/office/drawing/2014/main" id="{1575FCF7-B053-4292-96B8-68868651C89A}"/>
                </a:ext>
              </a:extLst>
            </p:cNvPr>
            <p:cNvSpPr/>
            <p:nvPr/>
          </p:nvSpPr>
          <p:spPr>
            <a:xfrm>
              <a:off x="5220080" y="1340738"/>
              <a:ext cx="216535" cy="2664460"/>
            </a:xfrm>
            <a:custGeom>
              <a:avLst/>
              <a:gdLst/>
              <a:ahLst/>
              <a:cxnLst/>
              <a:rect l="l" t="t" r="r" b="b"/>
              <a:pathLst>
                <a:path w="216535" h="2664460">
                  <a:moveTo>
                    <a:pt x="216027" y="2664333"/>
                  </a:moveTo>
                  <a:lnTo>
                    <a:pt x="173958" y="2662908"/>
                  </a:lnTo>
                  <a:lnTo>
                    <a:pt x="139604" y="2659030"/>
                  </a:lnTo>
                  <a:lnTo>
                    <a:pt x="116443" y="2653295"/>
                  </a:lnTo>
                  <a:lnTo>
                    <a:pt x="107950" y="2646299"/>
                  </a:lnTo>
                  <a:lnTo>
                    <a:pt x="107950" y="1350137"/>
                  </a:lnTo>
                  <a:lnTo>
                    <a:pt x="99476" y="1343159"/>
                  </a:lnTo>
                  <a:lnTo>
                    <a:pt x="76358" y="1337468"/>
                  </a:lnTo>
                  <a:lnTo>
                    <a:pt x="42048" y="1333634"/>
                  </a:lnTo>
                  <a:lnTo>
                    <a:pt x="0" y="1332230"/>
                  </a:lnTo>
                  <a:lnTo>
                    <a:pt x="42048" y="1330805"/>
                  </a:lnTo>
                  <a:lnTo>
                    <a:pt x="76358" y="1326927"/>
                  </a:lnTo>
                  <a:lnTo>
                    <a:pt x="99476" y="1321192"/>
                  </a:lnTo>
                  <a:lnTo>
                    <a:pt x="107950" y="1314196"/>
                  </a:lnTo>
                  <a:lnTo>
                    <a:pt x="107950" y="18034"/>
                  </a:lnTo>
                  <a:lnTo>
                    <a:pt x="116443" y="11037"/>
                  </a:lnTo>
                  <a:lnTo>
                    <a:pt x="139604" y="5302"/>
                  </a:lnTo>
                  <a:lnTo>
                    <a:pt x="173958" y="1424"/>
                  </a:lnTo>
                  <a:lnTo>
                    <a:pt x="216027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object 68">
              <a:extLst>
                <a:ext uri="{FF2B5EF4-FFF2-40B4-BE49-F238E27FC236}">
                  <a16:creationId xmlns:a16="http://schemas.microsoft.com/office/drawing/2014/main" id="{68C89178-BEA8-4211-B214-B252D7E50F72}"/>
                </a:ext>
              </a:extLst>
            </p:cNvPr>
            <p:cNvSpPr/>
            <p:nvPr/>
          </p:nvSpPr>
          <p:spPr>
            <a:xfrm>
              <a:off x="5004053" y="4149090"/>
              <a:ext cx="4032885" cy="432434"/>
            </a:xfrm>
            <a:custGeom>
              <a:avLst/>
              <a:gdLst/>
              <a:ahLst/>
              <a:cxnLst/>
              <a:rect l="l" t="t" r="r" b="b"/>
              <a:pathLst>
                <a:path w="4032884" h="432435">
                  <a:moveTo>
                    <a:pt x="4032504" y="0"/>
                  </a:moveTo>
                  <a:lnTo>
                    <a:pt x="0" y="0"/>
                  </a:lnTo>
                  <a:lnTo>
                    <a:pt x="0" y="432054"/>
                  </a:lnTo>
                  <a:lnTo>
                    <a:pt x="4032504" y="432054"/>
                  </a:lnTo>
                  <a:lnTo>
                    <a:pt x="40325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7" name="object 69">
              <a:extLst>
                <a:ext uri="{FF2B5EF4-FFF2-40B4-BE49-F238E27FC236}">
                  <a16:creationId xmlns:a16="http://schemas.microsoft.com/office/drawing/2014/main" id="{A1EEAB09-55EA-4C1B-A4B4-3A18CBC3BAC8}"/>
                </a:ext>
              </a:extLst>
            </p:cNvPr>
            <p:cNvSpPr/>
            <p:nvPr/>
          </p:nvSpPr>
          <p:spPr>
            <a:xfrm>
              <a:off x="5004053" y="4149090"/>
              <a:ext cx="4032885" cy="432434"/>
            </a:xfrm>
            <a:custGeom>
              <a:avLst/>
              <a:gdLst/>
              <a:ahLst/>
              <a:cxnLst/>
              <a:rect l="l" t="t" r="r" b="b"/>
              <a:pathLst>
                <a:path w="4032884" h="432435">
                  <a:moveTo>
                    <a:pt x="0" y="432054"/>
                  </a:moveTo>
                  <a:lnTo>
                    <a:pt x="4032504" y="432054"/>
                  </a:lnTo>
                  <a:lnTo>
                    <a:pt x="4032504" y="0"/>
                  </a:lnTo>
                  <a:lnTo>
                    <a:pt x="0" y="0"/>
                  </a:lnTo>
                  <a:lnTo>
                    <a:pt x="0" y="432054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8" name="object 62">
            <a:extLst>
              <a:ext uri="{FF2B5EF4-FFF2-40B4-BE49-F238E27FC236}">
                <a16:creationId xmlns:a16="http://schemas.microsoft.com/office/drawing/2014/main" id="{A01AA7FE-2CD5-4AB5-98AE-38828E5BECE7}"/>
              </a:ext>
            </a:extLst>
          </p:cNvPr>
          <p:cNvSpPr txBox="1"/>
          <p:nvPr/>
        </p:nvSpPr>
        <p:spPr>
          <a:xfrm>
            <a:off x="4497240" y="2461358"/>
            <a:ext cx="1875682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just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Top management must demonstrate leadership and commitment to </a:t>
            </a:r>
            <a:r>
              <a:rPr kumimoji="0" lang="en-US" sz="1200" b="1" i="0" u="none" strike="noStrike" kern="1200" cap="none" spc="-1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by: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9" name="object 70">
            <a:extLst>
              <a:ext uri="{FF2B5EF4-FFF2-40B4-BE49-F238E27FC236}">
                <a16:creationId xmlns:a16="http://schemas.microsoft.com/office/drawing/2014/main" id="{445B99B2-9F87-490F-90B0-3DFE6C832AFD}"/>
              </a:ext>
            </a:extLst>
          </p:cNvPr>
          <p:cNvSpPr txBox="1"/>
          <p:nvPr/>
        </p:nvSpPr>
        <p:spPr>
          <a:xfrm>
            <a:off x="6384824" y="4465005"/>
            <a:ext cx="442732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ensure ”= can delegate</a:t>
            </a: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"Promote, take, hire, support" = cannot be allocated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0" name="object 85">
            <a:extLst>
              <a:ext uri="{FF2B5EF4-FFF2-40B4-BE49-F238E27FC236}">
                <a16:creationId xmlns:a16="http://schemas.microsoft.com/office/drawing/2014/main" id="{B0172E25-A198-4011-97C8-5595A734F5FE}"/>
              </a:ext>
            </a:extLst>
          </p:cNvPr>
          <p:cNvSpPr txBox="1"/>
          <p:nvPr/>
        </p:nvSpPr>
        <p:spPr>
          <a:xfrm>
            <a:off x="3740612" y="4895453"/>
            <a:ext cx="4884420" cy="1567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53340" marR="852169" lvl="0" indent="-41275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 and commitment to energy performance orientation by ensuring that: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89230" marR="0" lvl="0" indent="-86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8986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are determined, understood, satisfied consistently</a:t>
            </a:r>
          </a:p>
          <a:p>
            <a:pPr marL="189230" marR="0" lvl="0" indent="-86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8986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requirements</a:t>
            </a:r>
          </a:p>
          <a:p>
            <a:pPr marL="189230" marR="0" lvl="0" indent="-86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8986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applicable legal and regulatory requirements</a:t>
            </a:r>
          </a:p>
          <a:p>
            <a:pPr marL="189230" marR="0" lvl="0" indent="-86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8986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are determined, treated risks and opportunities vs.</a:t>
            </a:r>
          </a:p>
          <a:p>
            <a:pPr marL="189230" marR="0" lvl="0" indent="-86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8986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compliance, satisfaction</a:t>
            </a:r>
          </a:p>
          <a:p>
            <a:pPr marL="189230" marR="0" lvl="0" indent="-86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8986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orientation towards increasing energy performance is maintained</a:t>
            </a:r>
          </a:p>
          <a:p>
            <a:pPr marL="189230" marR="0" lvl="0" indent="-86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89865" algn="l"/>
              </a:tabLst>
              <a:defRPr/>
            </a:pP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2" name="object 98">
            <a:extLst>
              <a:ext uri="{FF2B5EF4-FFF2-40B4-BE49-F238E27FC236}">
                <a16:creationId xmlns:a16="http://schemas.microsoft.com/office/drawing/2014/main" id="{A91C2B20-3D6F-489B-B319-A26EFD8E1204}"/>
              </a:ext>
            </a:extLst>
          </p:cNvPr>
          <p:cNvSpPr/>
          <p:nvPr/>
        </p:nvSpPr>
        <p:spPr>
          <a:xfrm>
            <a:off x="1720182" y="1997307"/>
            <a:ext cx="50800" cy="3312795"/>
          </a:xfrm>
          <a:custGeom>
            <a:avLst/>
            <a:gdLst/>
            <a:ahLst/>
            <a:cxnLst/>
            <a:rect l="l" t="t" r="r" b="b"/>
            <a:pathLst>
              <a:path w="50800" h="3312795">
                <a:moveTo>
                  <a:pt x="31750" y="3159506"/>
                </a:moveTo>
                <a:lnTo>
                  <a:pt x="19050" y="3159506"/>
                </a:lnTo>
                <a:lnTo>
                  <a:pt x="19050" y="3210306"/>
                </a:lnTo>
                <a:lnTo>
                  <a:pt x="31750" y="3210306"/>
                </a:lnTo>
                <a:lnTo>
                  <a:pt x="31750" y="3159506"/>
                </a:lnTo>
                <a:close/>
              </a:path>
              <a:path w="50800" h="3312795">
                <a:moveTo>
                  <a:pt x="31750" y="3070606"/>
                </a:moveTo>
                <a:lnTo>
                  <a:pt x="19050" y="3070606"/>
                </a:lnTo>
                <a:lnTo>
                  <a:pt x="19050" y="3121406"/>
                </a:lnTo>
                <a:lnTo>
                  <a:pt x="31750" y="3121406"/>
                </a:lnTo>
                <a:lnTo>
                  <a:pt x="31750" y="3070606"/>
                </a:lnTo>
                <a:close/>
              </a:path>
              <a:path w="50800" h="3312795">
                <a:moveTo>
                  <a:pt x="31750" y="2981706"/>
                </a:moveTo>
                <a:lnTo>
                  <a:pt x="19050" y="2981706"/>
                </a:lnTo>
                <a:lnTo>
                  <a:pt x="19050" y="3032506"/>
                </a:lnTo>
                <a:lnTo>
                  <a:pt x="31750" y="3032506"/>
                </a:lnTo>
                <a:lnTo>
                  <a:pt x="31750" y="2981706"/>
                </a:lnTo>
                <a:close/>
              </a:path>
              <a:path w="50800" h="3312795">
                <a:moveTo>
                  <a:pt x="31750" y="2892806"/>
                </a:moveTo>
                <a:lnTo>
                  <a:pt x="19050" y="2892806"/>
                </a:lnTo>
                <a:lnTo>
                  <a:pt x="19050" y="2943606"/>
                </a:lnTo>
                <a:lnTo>
                  <a:pt x="31750" y="2943606"/>
                </a:lnTo>
                <a:lnTo>
                  <a:pt x="31750" y="2892806"/>
                </a:lnTo>
                <a:close/>
              </a:path>
              <a:path w="50800" h="3312795">
                <a:moveTo>
                  <a:pt x="31750" y="2803906"/>
                </a:moveTo>
                <a:lnTo>
                  <a:pt x="19050" y="2803906"/>
                </a:lnTo>
                <a:lnTo>
                  <a:pt x="19050" y="2854706"/>
                </a:lnTo>
                <a:lnTo>
                  <a:pt x="31750" y="2854706"/>
                </a:lnTo>
                <a:lnTo>
                  <a:pt x="31750" y="2803906"/>
                </a:lnTo>
                <a:close/>
              </a:path>
              <a:path w="50800" h="3312795">
                <a:moveTo>
                  <a:pt x="31750" y="2715006"/>
                </a:moveTo>
                <a:lnTo>
                  <a:pt x="19050" y="2715006"/>
                </a:lnTo>
                <a:lnTo>
                  <a:pt x="19050" y="2765806"/>
                </a:lnTo>
                <a:lnTo>
                  <a:pt x="31750" y="2765806"/>
                </a:lnTo>
                <a:lnTo>
                  <a:pt x="31750" y="2715006"/>
                </a:lnTo>
                <a:close/>
              </a:path>
              <a:path w="50800" h="3312795">
                <a:moveTo>
                  <a:pt x="31750" y="2626106"/>
                </a:moveTo>
                <a:lnTo>
                  <a:pt x="19050" y="2626106"/>
                </a:lnTo>
                <a:lnTo>
                  <a:pt x="19050" y="2676906"/>
                </a:lnTo>
                <a:lnTo>
                  <a:pt x="31750" y="2676906"/>
                </a:lnTo>
                <a:lnTo>
                  <a:pt x="31750" y="2626106"/>
                </a:lnTo>
                <a:close/>
              </a:path>
              <a:path w="50800" h="3312795">
                <a:moveTo>
                  <a:pt x="31750" y="2537206"/>
                </a:moveTo>
                <a:lnTo>
                  <a:pt x="19050" y="2537206"/>
                </a:lnTo>
                <a:lnTo>
                  <a:pt x="19050" y="2588006"/>
                </a:lnTo>
                <a:lnTo>
                  <a:pt x="31750" y="2588006"/>
                </a:lnTo>
                <a:lnTo>
                  <a:pt x="31750" y="2537206"/>
                </a:lnTo>
                <a:close/>
              </a:path>
              <a:path w="50800" h="3312795">
                <a:moveTo>
                  <a:pt x="31750" y="2448306"/>
                </a:moveTo>
                <a:lnTo>
                  <a:pt x="19050" y="2448306"/>
                </a:lnTo>
                <a:lnTo>
                  <a:pt x="19050" y="2499106"/>
                </a:lnTo>
                <a:lnTo>
                  <a:pt x="31750" y="2499106"/>
                </a:lnTo>
                <a:lnTo>
                  <a:pt x="31750" y="2448306"/>
                </a:lnTo>
                <a:close/>
              </a:path>
              <a:path w="50800" h="3312795">
                <a:moveTo>
                  <a:pt x="31750" y="1939798"/>
                </a:moveTo>
                <a:lnTo>
                  <a:pt x="19050" y="1939798"/>
                </a:lnTo>
                <a:lnTo>
                  <a:pt x="19050" y="1990598"/>
                </a:lnTo>
                <a:lnTo>
                  <a:pt x="31750" y="1990598"/>
                </a:lnTo>
                <a:lnTo>
                  <a:pt x="31750" y="1939798"/>
                </a:lnTo>
                <a:close/>
              </a:path>
              <a:path w="50800" h="3312795">
                <a:moveTo>
                  <a:pt x="31750" y="1850898"/>
                </a:moveTo>
                <a:lnTo>
                  <a:pt x="19050" y="1850898"/>
                </a:lnTo>
                <a:lnTo>
                  <a:pt x="19050" y="1901698"/>
                </a:lnTo>
                <a:lnTo>
                  <a:pt x="31750" y="1901698"/>
                </a:lnTo>
                <a:lnTo>
                  <a:pt x="31750" y="1850898"/>
                </a:lnTo>
                <a:close/>
              </a:path>
              <a:path w="50800" h="3312795">
                <a:moveTo>
                  <a:pt x="31750" y="1761998"/>
                </a:moveTo>
                <a:lnTo>
                  <a:pt x="19050" y="1761998"/>
                </a:lnTo>
                <a:lnTo>
                  <a:pt x="19050" y="1812798"/>
                </a:lnTo>
                <a:lnTo>
                  <a:pt x="31750" y="1812798"/>
                </a:lnTo>
                <a:lnTo>
                  <a:pt x="31750" y="1761998"/>
                </a:lnTo>
                <a:close/>
              </a:path>
              <a:path w="50800" h="3312795">
                <a:moveTo>
                  <a:pt x="31750" y="1673098"/>
                </a:moveTo>
                <a:lnTo>
                  <a:pt x="19050" y="1673098"/>
                </a:lnTo>
                <a:lnTo>
                  <a:pt x="19050" y="1723898"/>
                </a:lnTo>
                <a:lnTo>
                  <a:pt x="31750" y="1723898"/>
                </a:lnTo>
                <a:lnTo>
                  <a:pt x="31750" y="1673098"/>
                </a:lnTo>
                <a:close/>
              </a:path>
              <a:path w="50800" h="3312795">
                <a:moveTo>
                  <a:pt x="31750" y="1584198"/>
                </a:moveTo>
                <a:lnTo>
                  <a:pt x="19050" y="1584198"/>
                </a:lnTo>
                <a:lnTo>
                  <a:pt x="19050" y="1634998"/>
                </a:lnTo>
                <a:lnTo>
                  <a:pt x="31750" y="1634998"/>
                </a:lnTo>
                <a:lnTo>
                  <a:pt x="31750" y="1584198"/>
                </a:lnTo>
                <a:close/>
              </a:path>
              <a:path w="50800" h="3312795">
                <a:moveTo>
                  <a:pt x="50800" y="3236214"/>
                </a:moveTo>
                <a:lnTo>
                  <a:pt x="31750" y="3255264"/>
                </a:lnTo>
                <a:lnTo>
                  <a:pt x="31750" y="3248406"/>
                </a:lnTo>
                <a:lnTo>
                  <a:pt x="19050" y="3248406"/>
                </a:lnTo>
                <a:lnTo>
                  <a:pt x="19050" y="3255264"/>
                </a:lnTo>
                <a:lnTo>
                  <a:pt x="0" y="3236214"/>
                </a:lnTo>
                <a:lnTo>
                  <a:pt x="25400" y="3312414"/>
                </a:lnTo>
                <a:lnTo>
                  <a:pt x="42329" y="3261614"/>
                </a:lnTo>
                <a:lnTo>
                  <a:pt x="50800" y="3236214"/>
                </a:lnTo>
                <a:close/>
              </a:path>
              <a:path w="50800" h="3312795">
                <a:moveTo>
                  <a:pt x="50800" y="2012061"/>
                </a:moveTo>
                <a:lnTo>
                  <a:pt x="31750" y="2031111"/>
                </a:lnTo>
                <a:lnTo>
                  <a:pt x="31750" y="2028698"/>
                </a:lnTo>
                <a:lnTo>
                  <a:pt x="19050" y="2028698"/>
                </a:lnTo>
                <a:lnTo>
                  <a:pt x="19050" y="2031111"/>
                </a:lnTo>
                <a:lnTo>
                  <a:pt x="0" y="2012061"/>
                </a:lnTo>
                <a:lnTo>
                  <a:pt x="25400" y="2088261"/>
                </a:lnTo>
                <a:lnTo>
                  <a:pt x="42329" y="2037461"/>
                </a:lnTo>
                <a:lnTo>
                  <a:pt x="50800" y="2012061"/>
                </a:lnTo>
                <a:close/>
              </a:path>
              <a:path w="50800" h="3312795">
                <a:moveTo>
                  <a:pt x="50800" y="1075944"/>
                </a:moveTo>
                <a:lnTo>
                  <a:pt x="31750" y="1094994"/>
                </a:lnTo>
                <a:lnTo>
                  <a:pt x="31750" y="0"/>
                </a:lnTo>
                <a:lnTo>
                  <a:pt x="19050" y="0"/>
                </a:lnTo>
                <a:lnTo>
                  <a:pt x="19050" y="1094994"/>
                </a:lnTo>
                <a:lnTo>
                  <a:pt x="0" y="1075944"/>
                </a:lnTo>
                <a:lnTo>
                  <a:pt x="25400" y="1152144"/>
                </a:lnTo>
                <a:lnTo>
                  <a:pt x="42329" y="1101344"/>
                </a:lnTo>
                <a:lnTo>
                  <a:pt x="50800" y="1075944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4" name="object 30">
            <a:extLst>
              <a:ext uri="{FF2B5EF4-FFF2-40B4-BE49-F238E27FC236}">
                <a16:creationId xmlns:a16="http://schemas.microsoft.com/office/drawing/2014/main" id="{F9E4C928-0F73-4C39-BDBF-E56FD045F1AA}"/>
              </a:ext>
            </a:extLst>
          </p:cNvPr>
          <p:cNvGrpSpPr/>
          <p:nvPr/>
        </p:nvGrpSpPr>
        <p:grpSpPr>
          <a:xfrm>
            <a:off x="3150820" y="2130247"/>
            <a:ext cx="1017905" cy="369570"/>
            <a:chOff x="3055048" y="471868"/>
            <a:chExt cx="1017905" cy="369570"/>
          </a:xfrm>
        </p:grpSpPr>
        <p:sp>
          <p:nvSpPr>
            <p:cNvPr id="55" name="object 31">
              <a:extLst>
                <a:ext uri="{FF2B5EF4-FFF2-40B4-BE49-F238E27FC236}">
                  <a16:creationId xmlns:a16="http://schemas.microsoft.com/office/drawing/2014/main" id="{16927F61-B9D4-4A32-943F-53C6F1FDEBDB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object 32">
              <a:extLst>
                <a:ext uri="{FF2B5EF4-FFF2-40B4-BE49-F238E27FC236}">
                  <a16:creationId xmlns:a16="http://schemas.microsoft.com/office/drawing/2014/main" id="{7C5E207C-7525-4F83-97E6-E95B192034CD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7" name="object 7">
            <a:extLst>
              <a:ext uri="{FF2B5EF4-FFF2-40B4-BE49-F238E27FC236}">
                <a16:creationId xmlns:a16="http://schemas.microsoft.com/office/drawing/2014/main" id="{717110C6-469E-4987-B270-34302CF5DA19}"/>
              </a:ext>
            </a:extLst>
          </p:cNvPr>
          <p:cNvSpPr txBox="1"/>
          <p:nvPr/>
        </p:nvSpPr>
        <p:spPr>
          <a:xfrm>
            <a:off x="3180726" y="2181693"/>
            <a:ext cx="118618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5.1.1</a:t>
            </a:r>
            <a:r>
              <a:rPr kumimoji="0" lang="en-US" sz="1200" b="0" i="0" u="none" strike="noStrike" kern="1200" cap="none" spc="-1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Overview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8" name="object 32">
            <a:extLst>
              <a:ext uri="{FF2B5EF4-FFF2-40B4-BE49-F238E27FC236}">
                <a16:creationId xmlns:a16="http://schemas.microsoft.com/office/drawing/2014/main" id="{194E1978-CBEC-4365-876B-03B46963250F}"/>
              </a:ext>
            </a:extLst>
          </p:cNvPr>
          <p:cNvSpPr/>
          <p:nvPr/>
        </p:nvSpPr>
        <p:spPr>
          <a:xfrm>
            <a:off x="1236834" y="3952801"/>
            <a:ext cx="1008380" cy="360045"/>
          </a:xfrm>
          <a:custGeom>
            <a:avLst/>
            <a:gdLst/>
            <a:ahLst/>
            <a:cxnLst/>
            <a:rect l="l" t="t" r="r" b="b"/>
            <a:pathLst>
              <a:path w="1008379" h="360044">
                <a:moveTo>
                  <a:pt x="0" y="360045"/>
                </a:moveTo>
                <a:lnTo>
                  <a:pt x="1008113" y="360045"/>
                </a:lnTo>
                <a:lnTo>
                  <a:pt x="1008113" y="0"/>
                </a:lnTo>
                <a:lnTo>
                  <a:pt x="0" y="0"/>
                </a:lnTo>
                <a:lnTo>
                  <a:pt x="0" y="360045"/>
                </a:lnTo>
                <a:close/>
              </a:path>
            </a:pathLst>
          </a:cu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bject 102">
            <a:extLst>
              <a:ext uri="{FF2B5EF4-FFF2-40B4-BE49-F238E27FC236}">
                <a16:creationId xmlns:a16="http://schemas.microsoft.com/office/drawing/2014/main" id="{EF2F82CE-7032-4280-ABE1-5D9C445E845B}"/>
              </a:ext>
            </a:extLst>
          </p:cNvPr>
          <p:cNvSpPr txBox="1"/>
          <p:nvPr/>
        </p:nvSpPr>
        <p:spPr>
          <a:xfrm>
            <a:off x="1355357" y="3921494"/>
            <a:ext cx="1800225" cy="255839"/>
          </a:xfrm>
          <a:prstGeom prst="rect">
            <a:avLst/>
          </a:prstGeom>
          <a:ln w="9525">
            <a:noFill/>
          </a:ln>
        </p:spPr>
        <p:txBody>
          <a:bodyPr vert="horz" wrap="square" lIns="0" tIns="10096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5.2</a:t>
            </a:r>
            <a:r>
              <a:rPr kumimoji="0" sz="10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Pol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icy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FBFFE4F-8BA1-46B8-959B-CC426B220708}"/>
              </a:ext>
            </a:extLst>
          </p:cNvPr>
          <p:cNvCxnSpPr/>
          <p:nvPr/>
        </p:nvCxnSpPr>
        <p:spPr>
          <a:xfrm>
            <a:off x="3232695" y="1039157"/>
            <a:ext cx="4270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DB718D6-2EF2-4B20-AEF1-EA35067A87BE}"/>
              </a:ext>
            </a:extLst>
          </p:cNvPr>
          <p:cNvCxnSpPr>
            <a:cxnSpLocks/>
          </p:cNvCxnSpPr>
          <p:nvPr/>
        </p:nvCxnSpPr>
        <p:spPr>
          <a:xfrm>
            <a:off x="2641291" y="1243407"/>
            <a:ext cx="0" cy="323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78555AE-50F8-4115-9A12-26DC53D688F1}"/>
              </a:ext>
            </a:extLst>
          </p:cNvPr>
          <p:cNvCxnSpPr/>
          <p:nvPr/>
        </p:nvCxnSpPr>
        <p:spPr>
          <a:xfrm>
            <a:off x="4609463" y="1021612"/>
            <a:ext cx="4270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400380F3-8E79-42D3-87EE-B1DF15F44C80}"/>
              </a:ext>
            </a:extLst>
          </p:cNvPr>
          <p:cNvCxnSpPr/>
          <p:nvPr/>
        </p:nvCxnSpPr>
        <p:spPr>
          <a:xfrm>
            <a:off x="5755745" y="1021799"/>
            <a:ext cx="4270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BA699559-93B6-4340-8807-30086FF02D10}"/>
              </a:ext>
            </a:extLst>
          </p:cNvPr>
          <p:cNvCxnSpPr/>
          <p:nvPr/>
        </p:nvCxnSpPr>
        <p:spPr>
          <a:xfrm>
            <a:off x="7238608" y="1011304"/>
            <a:ext cx="4270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25264E3-7010-4FFD-AC55-1F19CF5110F5}"/>
              </a:ext>
            </a:extLst>
          </p:cNvPr>
          <p:cNvCxnSpPr/>
          <p:nvPr/>
        </p:nvCxnSpPr>
        <p:spPr>
          <a:xfrm>
            <a:off x="8625032" y="1065848"/>
            <a:ext cx="4270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BDA4715-5D61-47F8-B562-1484AC69C5B5}"/>
              </a:ext>
            </a:extLst>
          </p:cNvPr>
          <p:cNvCxnSpPr/>
          <p:nvPr/>
        </p:nvCxnSpPr>
        <p:spPr>
          <a:xfrm>
            <a:off x="1789196" y="1099585"/>
            <a:ext cx="4270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300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2">
            <a:extLst>
              <a:ext uri="{FF2B5EF4-FFF2-40B4-BE49-F238E27FC236}">
                <a16:creationId xmlns:a16="http://schemas.microsoft.com/office/drawing/2014/main" id="{7BE5B4CD-F52D-4912-B823-7D945832564F}"/>
              </a:ext>
            </a:extLst>
          </p:cNvPr>
          <p:cNvSpPr txBox="1"/>
          <p:nvPr/>
        </p:nvSpPr>
        <p:spPr>
          <a:xfrm>
            <a:off x="2607945" y="1871528"/>
            <a:ext cx="1017269" cy="3199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5.2 1 Establishing the </a:t>
            </a:r>
            <a:r>
              <a:rPr kumimoji="0" lang="en-US" sz="1000" b="0" i="0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policy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5" name="object 18">
            <a:extLst>
              <a:ext uri="{FF2B5EF4-FFF2-40B4-BE49-F238E27FC236}">
                <a16:creationId xmlns:a16="http://schemas.microsoft.com/office/drawing/2014/main" id="{446CB829-CF1A-44EA-BBBA-5266882D106A}"/>
              </a:ext>
            </a:extLst>
          </p:cNvPr>
          <p:cNvSpPr txBox="1"/>
          <p:nvPr/>
        </p:nvSpPr>
        <p:spPr>
          <a:xfrm>
            <a:off x="2635123" y="3099561"/>
            <a:ext cx="1017269" cy="4738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5.2.2 Communication of </a:t>
            </a:r>
            <a:r>
              <a:rPr kumimoji="0" lang="en-US" sz="1000" b="0" i="0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policy</a:t>
            </a:r>
            <a:endParaRPr kumimoji="0" lang="ro-RO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9" name="object 22">
            <a:extLst>
              <a:ext uri="{FF2B5EF4-FFF2-40B4-BE49-F238E27FC236}">
                <a16:creationId xmlns:a16="http://schemas.microsoft.com/office/drawing/2014/main" id="{B4469A53-68D2-470A-8537-190CCD8C780C}"/>
              </a:ext>
            </a:extLst>
          </p:cNvPr>
          <p:cNvSpPr txBox="1"/>
          <p:nvPr/>
        </p:nvSpPr>
        <p:spPr>
          <a:xfrm>
            <a:off x="620642" y="588996"/>
            <a:ext cx="1224102" cy="3468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1" name="object 24">
            <a:extLst>
              <a:ext uri="{FF2B5EF4-FFF2-40B4-BE49-F238E27FC236}">
                <a16:creationId xmlns:a16="http://schemas.microsoft.com/office/drawing/2014/main" id="{F3E13A44-B0C5-4B24-8CFE-F03BB92A1199}"/>
              </a:ext>
            </a:extLst>
          </p:cNvPr>
          <p:cNvGrpSpPr/>
          <p:nvPr/>
        </p:nvGrpSpPr>
        <p:grpSpPr>
          <a:xfrm>
            <a:off x="1938536" y="556178"/>
            <a:ext cx="1017905" cy="369570"/>
            <a:chOff x="1830895" y="471868"/>
            <a:chExt cx="1017905" cy="369570"/>
          </a:xfrm>
        </p:grpSpPr>
        <p:sp>
          <p:nvSpPr>
            <p:cNvPr id="22" name="object 25">
              <a:extLst>
                <a:ext uri="{FF2B5EF4-FFF2-40B4-BE49-F238E27FC236}">
                  <a16:creationId xmlns:a16="http://schemas.microsoft.com/office/drawing/2014/main" id="{6ED2900E-E2F5-4609-A120-FDD0E5A34886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object 26">
              <a:extLst>
                <a:ext uri="{FF2B5EF4-FFF2-40B4-BE49-F238E27FC236}">
                  <a16:creationId xmlns:a16="http://schemas.microsoft.com/office/drawing/2014/main" id="{C18EAD7C-64F3-4AEB-AAF8-DE61AABE2BDC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4" name="object 27">
            <a:extLst>
              <a:ext uri="{FF2B5EF4-FFF2-40B4-BE49-F238E27FC236}">
                <a16:creationId xmlns:a16="http://schemas.microsoft.com/office/drawing/2014/main" id="{4EE45DC6-4DFA-4A5B-81EB-A4011E483025}"/>
              </a:ext>
            </a:extLst>
          </p:cNvPr>
          <p:cNvSpPr txBox="1"/>
          <p:nvPr/>
        </p:nvSpPr>
        <p:spPr>
          <a:xfrm>
            <a:off x="1953013" y="601677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8" name="object 31">
            <a:extLst>
              <a:ext uri="{FF2B5EF4-FFF2-40B4-BE49-F238E27FC236}">
                <a16:creationId xmlns:a16="http://schemas.microsoft.com/office/drawing/2014/main" id="{7699DD1B-514A-4FD6-912D-89B53A578264}"/>
              </a:ext>
            </a:extLst>
          </p:cNvPr>
          <p:cNvSpPr txBox="1"/>
          <p:nvPr/>
        </p:nvSpPr>
        <p:spPr>
          <a:xfrm>
            <a:off x="3419677" y="563324"/>
            <a:ext cx="1008380" cy="2622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2" name="object 35">
            <a:extLst>
              <a:ext uri="{FF2B5EF4-FFF2-40B4-BE49-F238E27FC236}">
                <a16:creationId xmlns:a16="http://schemas.microsoft.com/office/drawing/2014/main" id="{C632E51D-C4C2-48B4-9EA7-F770C99CEEDF}"/>
              </a:ext>
            </a:extLst>
          </p:cNvPr>
          <p:cNvSpPr txBox="1"/>
          <p:nvPr/>
        </p:nvSpPr>
        <p:spPr>
          <a:xfrm>
            <a:off x="4949497" y="555751"/>
            <a:ext cx="864235" cy="2622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6" name="object 39">
            <a:extLst>
              <a:ext uri="{FF2B5EF4-FFF2-40B4-BE49-F238E27FC236}">
                <a16:creationId xmlns:a16="http://schemas.microsoft.com/office/drawing/2014/main" id="{809FFCD9-2F66-45D1-8DD3-B81260A7ACF5}"/>
              </a:ext>
            </a:extLst>
          </p:cNvPr>
          <p:cNvSpPr txBox="1"/>
          <p:nvPr/>
        </p:nvSpPr>
        <p:spPr>
          <a:xfrm>
            <a:off x="6156275" y="574424"/>
            <a:ext cx="936625" cy="2622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rating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0" name="object 43">
            <a:extLst>
              <a:ext uri="{FF2B5EF4-FFF2-40B4-BE49-F238E27FC236}">
                <a16:creationId xmlns:a16="http://schemas.microsoft.com/office/drawing/2014/main" id="{CDEFCA9B-AAA0-46D4-9786-008485DAA415}"/>
              </a:ext>
            </a:extLst>
          </p:cNvPr>
          <p:cNvSpPr txBox="1"/>
          <p:nvPr/>
        </p:nvSpPr>
        <p:spPr>
          <a:xfrm>
            <a:off x="7397752" y="555751"/>
            <a:ext cx="1008380" cy="51616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5" name="object 48">
            <a:extLst>
              <a:ext uri="{FF2B5EF4-FFF2-40B4-BE49-F238E27FC236}">
                <a16:creationId xmlns:a16="http://schemas.microsoft.com/office/drawing/2014/main" id="{C95A3306-7E6B-4751-B2EF-F3063B21D8FA}"/>
              </a:ext>
            </a:extLst>
          </p:cNvPr>
          <p:cNvSpPr txBox="1"/>
          <p:nvPr/>
        </p:nvSpPr>
        <p:spPr>
          <a:xfrm>
            <a:off x="8630941" y="631316"/>
            <a:ext cx="1152525" cy="2622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2" name="object 61">
            <a:extLst>
              <a:ext uri="{FF2B5EF4-FFF2-40B4-BE49-F238E27FC236}">
                <a16:creationId xmlns:a16="http://schemas.microsoft.com/office/drawing/2014/main" id="{CD32242B-F9EF-4560-9B49-6C63F33B0AA2}"/>
              </a:ext>
            </a:extLst>
          </p:cNvPr>
          <p:cNvSpPr txBox="1"/>
          <p:nvPr/>
        </p:nvSpPr>
        <p:spPr>
          <a:xfrm>
            <a:off x="611556" y="1844865"/>
            <a:ext cx="1872234" cy="3507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marL="91440" marR="74168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5.1 Leadership</a:t>
            </a:r>
            <a:r>
              <a:rPr kumimoji="0" lang="en-US" sz="1000" b="0" i="0" u="none" strike="noStrike" kern="1200" cap="none" spc="-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and commitment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3" name="object 63">
            <a:extLst>
              <a:ext uri="{FF2B5EF4-FFF2-40B4-BE49-F238E27FC236}">
                <a16:creationId xmlns:a16="http://schemas.microsoft.com/office/drawing/2014/main" id="{0AC0C892-5573-4D86-8BB0-2B35F56D14B2}"/>
              </a:ext>
            </a:extLst>
          </p:cNvPr>
          <p:cNvSpPr txBox="1"/>
          <p:nvPr/>
        </p:nvSpPr>
        <p:spPr>
          <a:xfrm>
            <a:off x="611555" y="1124762"/>
            <a:ext cx="2016760" cy="42164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14935" rIns="0" bIns="0" rtlCol="0">
            <a:spAutoFit/>
          </a:bodyPr>
          <a:lstStyle/>
          <a:p>
            <a:pPr marL="537845" marR="0" lvl="0" indent="0" algn="l" defTabSz="914400" rtl="0" eaLnBrk="1" fontAlgn="auto" latinLnBrk="0" hangingPunct="1">
              <a:lnSpc>
                <a:spcPct val="100000"/>
              </a:lnSpc>
              <a:spcBef>
                <a:spcPts val="9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2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4" name="object 64">
            <a:extLst>
              <a:ext uri="{FF2B5EF4-FFF2-40B4-BE49-F238E27FC236}">
                <a16:creationId xmlns:a16="http://schemas.microsoft.com/office/drawing/2014/main" id="{303DFB46-1A30-4540-A4C5-1614085D1409}"/>
              </a:ext>
            </a:extLst>
          </p:cNvPr>
          <p:cNvGrpSpPr/>
          <p:nvPr/>
        </p:nvGrpSpPr>
        <p:grpSpPr>
          <a:xfrm>
            <a:off x="635508" y="1556766"/>
            <a:ext cx="1896110" cy="2952750"/>
            <a:chOff x="635508" y="1556766"/>
            <a:chExt cx="1896110" cy="2952750"/>
          </a:xfrm>
        </p:grpSpPr>
        <p:sp>
          <p:nvSpPr>
            <p:cNvPr id="55" name="object 65">
              <a:extLst>
                <a:ext uri="{FF2B5EF4-FFF2-40B4-BE49-F238E27FC236}">
                  <a16:creationId xmlns:a16="http://schemas.microsoft.com/office/drawing/2014/main" id="{8C240380-B22D-4BA1-822D-B93214F5B6A3}"/>
                </a:ext>
              </a:extLst>
            </p:cNvPr>
            <p:cNvSpPr/>
            <p:nvPr/>
          </p:nvSpPr>
          <p:spPr>
            <a:xfrm>
              <a:off x="1378204" y="1556765"/>
              <a:ext cx="50800" cy="2952750"/>
            </a:xfrm>
            <a:custGeom>
              <a:avLst/>
              <a:gdLst/>
              <a:ahLst/>
              <a:cxnLst/>
              <a:rect l="l" t="t" r="r" b="b"/>
              <a:pathLst>
                <a:path w="50800" h="2952750">
                  <a:moveTo>
                    <a:pt x="50800" y="2876169"/>
                  </a:moveTo>
                  <a:lnTo>
                    <a:pt x="31750" y="2895219"/>
                  </a:lnTo>
                  <a:lnTo>
                    <a:pt x="31750" y="1296162"/>
                  </a:lnTo>
                  <a:lnTo>
                    <a:pt x="19050" y="1296162"/>
                  </a:lnTo>
                  <a:lnTo>
                    <a:pt x="19050" y="2895219"/>
                  </a:lnTo>
                  <a:lnTo>
                    <a:pt x="0" y="2876169"/>
                  </a:lnTo>
                  <a:lnTo>
                    <a:pt x="25400" y="2952369"/>
                  </a:lnTo>
                  <a:lnTo>
                    <a:pt x="42329" y="2901569"/>
                  </a:lnTo>
                  <a:lnTo>
                    <a:pt x="50800" y="2876169"/>
                  </a:lnTo>
                  <a:close/>
                </a:path>
                <a:path w="50800" h="2952750">
                  <a:moveTo>
                    <a:pt x="50800" y="859917"/>
                  </a:moveTo>
                  <a:lnTo>
                    <a:pt x="31750" y="878967"/>
                  </a:lnTo>
                  <a:lnTo>
                    <a:pt x="31750" y="720090"/>
                  </a:lnTo>
                  <a:lnTo>
                    <a:pt x="19050" y="720090"/>
                  </a:lnTo>
                  <a:lnTo>
                    <a:pt x="19050" y="878967"/>
                  </a:lnTo>
                  <a:lnTo>
                    <a:pt x="0" y="859917"/>
                  </a:lnTo>
                  <a:lnTo>
                    <a:pt x="25400" y="936117"/>
                  </a:lnTo>
                  <a:lnTo>
                    <a:pt x="42329" y="885317"/>
                  </a:lnTo>
                  <a:lnTo>
                    <a:pt x="50800" y="859917"/>
                  </a:lnTo>
                  <a:close/>
                </a:path>
                <a:path w="50800" h="2952750">
                  <a:moveTo>
                    <a:pt x="50800" y="211836"/>
                  </a:moveTo>
                  <a:lnTo>
                    <a:pt x="31750" y="230886"/>
                  </a:lnTo>
                  <a:lnTo>
                    <a:pt x="31750" y="0"/>
                  </a:lnTo>
                  <a:lnTo>
                    <a:pt x="19050" y="0"/>
                  </a:lnTo>
                  <a:lnTo>
                    <a:pt x="19050" y="230886"/>
                  </a:lnTo>
                  <a:lnTo>
                    <a:pt x="0" y="211836"/>
                  </a:lnTo>
                  <a:lnTo>
                    <a:pt x="25400" y="288036"/>
                  </a:lnTo>
                  <a:lnTo>
                    <a:pt x="42329" y="237236"/>
                  </a:lnTo>
                  <a:lnTo>
                    <a:pt x="50800" y="211836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56" name="object 66">
              <a:extLst>
                <a:ext uri="{FF2B5EF4-FFF2-40B4-BE49-F238E27FC236}">
                  <a16:creationId xmlns:a16="http://schemas.microsoft.com/office/drawing/2014/main" id="{59825981-460F-4D1A-8DD9-56CE6FB17EE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5508" y="2465832"/>
              <a:ext cx="1895856" cy="454151"/>
            </a:xfrm>
            <a:prstGeom prst="rect">
              <a:avLst/>
            </a:prstGeom>
          </p:spPr>
        </p:pic>
        <p:pic>
          <p:nvPicPr>
            <p:cNvPr id="57" name="object 67">
              <a:extLst>
                <a:ext uri="{FF2B5EF4-FFF2-40B4-BE49-F238E27FC236}">
                  <a16:creationId xmlns:a16="http://schemas.microsoft.com/office/drawing/2014/main" id="{420E4EE0-BF36-4448-A85C-D3E81FA6B28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2535936"/>
              <a:ext cx="885444" cy="275844"/>
            </a:xfrm>
            <a:prstGeom prst="rect">
              <a:avLst/>
            </a:prstGeom>
          </p:spPr>
        </p:pic>
        <p:sp>
          <p:nvSpPr>
            <p:cNvPr id="58" name="object 68">
              <a:extLst>
                <a:ext uri="{FF2B5EF4-FFF2-40B4-BE49-F238E27FC236}">
                  <a16:creationId xmlns:a16="http://schemas.microsoft.com/office/drawing/2014/main" id="{CEFF7D82-8DC2-49B5-8747-0BCDBFA8AA5E}"/>
                </a:ext>
              </a:extLst>
            </p:cNvPr>
            <p:cNvSpPr/>
            <p:nvPr/>
          </p:nvSpPr>
          <p:spPr>
            <a:xfrm>
              <a:off x="683564" y="2492883"/>
              <a:ext cx="1800225" cy="360045"/>
            </a:xfrm>
            <a:custGeom>
              <a:avLst/>
              <a:gdLst/>
              <a:ahLst/>
              <a:cxnLst/>
              <a:rect l="l" t="t" r="r" b="b"/>
              <a:pathLst>
                <a:path w="1800225" h="360044">
                  <a:moveTo>
                    <a:pt x="180022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800225" y="360045"/>
                  </a:lnTo>
                  <a:lnTo>
                    <a:pt x="1800225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" name="object 69">
              <a:extLst>
                <a:ext uri="{FF2B5EF4-FFF2-40B4-BE49-F238E27FC236}">
                  <a16:creationId xmlns:a16="http://schemas.microsoft.com/office/drawing/2014/main" id="{B0A188E4-16B7-41BA-845D-8122A12E9915}"/>
                </a:ext>
              </a:extLst>
            </p:cNvPr>
            <p:cNvSpPr/>
            <p:nvPr/>
          </p:nvSpPr>
          <p:spPr>
            <a:xfrm>
              <a:off x="683564" y="2492883"/>
              <a:ext cx="1800225" cy="360045"/>
            </a:xfrm>
            <a:custGeom>
              <a:avLst/>
              <a:gdLst/>
              <a:ahLst/>
              <a:cxnLst/>
              <a:rect l="l" t="t" r="r" b="b"/>
              <a:pathLst>
                <a:path w="1800225" h="360044">
                  <a:moveTo>
                    <a:pt x="0" y="360045"/>
                  </a:moveTo>
                  <a:lnTo>
                    <a:pt x="1800225" y="360045"/>
                  </a:lnTo>
                  <a:lnTo>
                    <a:pt x="180022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0" name="object 70">
            <a:extLst>
              <a:ext uri="{FF2B5EF4-FFF2-40B4-BE49-F238E27FC236}">
                <a16:creationId xmlns:a16="http://schemas.microsoft.com/office/drawing/2014/main" id="{F067A568-A06A-45F3-BB3C-560D7E0048B9}"/>
              </a:ext>
            </a:extLst>
          </p:cNvPr>
          <p:cNvSpPr txBox="1"/>
          <p:nvPr/>
        </p:nvSpPr>
        <p:spPr>
          <a:xfrm>
            <a:off x="683564" y="2492882"/>
            <a:ext cx="1800225" cy="255839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5.2</a:t>
            </a:r>
            <a:r>
              <a:rPr kumimoji="0" sz="1000" b="0" i="0" u="none" strike="noStrike" kern="120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Pol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icy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61" name="object 71">
            <a:extLst>
              <a:ext uri="{FF2B5EF4-FFF2-40B4-BE49-F238E27FC236}">
                <a16:creationId xmlns:a16="http://schemas.microsoft.com/office/drawing/2014/main" id="{6A43DBA7-1A8D-417A-A893-BD4759D5E184}"/>
              </a:ext>
            </a:extLst>
          </p:cNvPr>
          <p:cNvGrpSpPr/>
          <p:nvPr/>
        </p:nvGrpSpPr>
        <p:grpSpPr>
          <a:xfrm>
            <a:off x="3744340" y="1124711"/>
            <a:ext cx="5292725" cy="2016760"/>
            <a:chOff x="3744340" y="1124711"/>
            <a:chExt cx="5292725" cy="2016760"/>
          </a:xfrm>
        </p:grpSpPr>
        <p:sp>
          <p:nvSpPr>
            <p:cNvPr id="62" name="object 72">
              <a:extLst>
                <a:ext uri="{FF2B5EF4-FFF2-40B4-BE49-F238E27FC236}">
                  <a16:creationId xmlns:a16="http://schemas.microsoft.com/office/drawing/2014/main" id="{343419B6-F2A0-4E68-9210-E15D6A0BFC3D}"/>
                </a:ext>
              </a:extLst>
            </p:cNvPr>
            <p:cNvSpPr/>
            <p:nvPr/>
          </p:nvSpPr>
          <p:spPr>
            <a:xfrm>
              <a:off x="3744340" y="1124711"/>
              <a:ext cx="5292725" cy="2016760"/>
            </a:xfrm>
            <a:custGeom>
              <a:avLst/>
              <a:gdLst/>
              <a:ahLst/>
              <a:cxnLst/>
              <a:rect l="l" t="t" r="r" b="b"/>
              <a:pathLst>
                <a:path w="5292725" h="2016760">
                  <a:moveTo>
                    <a:pt x="0" y="1016380"/>
                  </a:moveTo>
                  <a:lnTo>
                    <a:pt x="323596" y="1680210"/>
                  </a:lnTo>
                  <a:lnTo>
                    <a:pt x="327240" y="1729857"/>
                  </a:lnTo>
                  <a:lnTo>
                    <a:pt x="337827" y="1777247"/>
                  </a:lnTo>
                  <a:lnTo>
                    <a:pt x="354835" y="1821857"/>
                  </a:lnTo>
                  <a:lnTo>
                    <a:pt x="377745" y="1863169"/>
                  </a:lnTo>
                  <a:lnTo>
                    <a:pt x="406036" y="1900660"/>
                  </a:lnTo>
                  <a:lnTo>
                    <a:pt x="439187" y="1933811"/>
                  </a:lnTo>
                  <a:lnTo>
                    <a:pt x="476678" y="1962102"/>
                  </a:lnTo>
                  <a:lnTo>
                    <a:pt x="517990" y="1985012"/>
                  </a:lnTo>
                  <a:lnTo>
                    <a:pt x="562600" y="2002020"/>
                  </a:lnTo>
                  <a:lnTo>
                    <a:pt x="609990" y="2012607"/>
                  </a:lnTo>
                  <a:lnTo>
                    <a:pt x="659638" y="2016252"/>
                  </a:lnTo>
                  <a:lnTo>
                    <a:pt x="4956048" y="2016252"/>
                  </a:lnTo>
                  <a:lnTo>
                    <a:pt x="5005727" y="2012607"/>
                  </a:lnTo>
                  <a:lnTo>
                    <a:pt x="5053142" y="2002020"/>
                  </a:lnTo>
                  <a:lnTo>
                    <a:pt x="5097773" y="1985012"/>
                  </a:lnTo>
                  <a:lnTo>
                    <a:pt x="5139101" y="1962102"/>
                  </a:lnTo>
                  <a:lnTo>
                    <a:pt x="5176604" y="1933811"/>
                  </a:lnTo>
                  <a:lnTo>
                    <a:pt x="5209764" y="1900660"/>
                  </a:lnTo>
                  <a:lnTo>
                    <a:pt x="5238061" y="1863169"/>
                  </a:lnTo>
                  <a:lnTo>
                    <a:pt x="5260974" y="1821857"/>
                  </a:lnTo>
                  <a:lnTo>
                    <a:pt x="5277984" y="1777247"/>
                  </a:lnTo>
                  <a:lnTo>
                    <a:pt x="5288572" y="1729857"/>
                  </a:lnTo>
                  <a:lnTo>
                    <a:pt x="5292217" y="1680210"/>
                  </a:lnTo>
                  <a:lnTo>
                    <a:pt x="5292217" y="1176147"/>
                  </a:lnTo>
                  <a:lnTo>
                    <a:pt x="323596" y="1176147"/>
                  </a:lnTo>
                  <a:lnTo>
                    <a:pt x="0" y="1016380"/>
                  </a:lnTo>
                  <a:close/>
                </a:path>
                <a:path w="5292725" h="2016760">
                  <a:moveTo>
                    <a:pt x="4956048" y="0"/>
                  </a:moveTo>
                  <a:lnTo>
                    <a:pt x="659638" y="0"/>
                  </a:lnTo>
                  <a:lnTo>
                    <a:pt x="609990" y="3644"/>
                  </a:lnTo>
                  <a:lnTo>
                    <a:pt x="562600" y="14231"/>
                  </a:lnTo>
                  <a:lnTo>
                    <a:pt x="517990" y="31239"/>
                  </a:lnTo>
                  <a:lnTo>
                    <a:pt x="476678" y="54149"/>
                  </a:lnTo>
                  <a:lnTo>
                    <a:pt x="439187" y="82440"/>
                  </a:lnTo>
                  <a:lnTo>
                    <a:pt x="406036" y="115591"/>
                  </a:lnTo>
                  <a:lnTo>
                    <a:pt x="377745" y="153082"/>
                  </a:lnTo>
                  <a:lnTo>
                    <a:pt x="354835" y="194394"/>
                  </a:lnTo>
                  <a:lnTo>
                    <a:pt x="337827" y="239004"/>
                  </a:lnTo>
                  <a:lnTo>
                    <a:pt x="327240" y="286394"/>
                  </a:lnTo>
                  <a:lnTo>
                    <a:pt x="323596" y="336041"/>
                  </a:lnTo>
                  <a:lnTo>
                    <a:pt x="323596" y="1176147"/>
                  </a:lnTo>
                  <a:lnTo>
                    <a:pt x="5292217" y="1176147"/>
                  </a:lnTo>
                  <a:lnTo>
                    <a:pt x="5292090" y="336041"/>
                  </a:lnTo>
                  <a:lnTo>
                    <a:pt x="5288476" y="286394"/>
                  </a:lnTo>
                  <a:lnTo>
                    <a:pt x="5277915" y="239004"/>
                  </a:lnTo>
                  <a:lnTo>
                    <a:pt x="5260925" y="194394"/>
                  </a:lnTo>
                  <a:lnTo>
                    <a:pt x="5238028" y="153082"/>
                  </a:lnTo>
                  <a:lnTo>
                    <a:pt x="5209744" y="115591"/>
                  </a:lnTo>
                  <a:lnTo>
                    <a:pt x="5176592" y="82440"/>
                  </a:lnTo>
                  <a:lnTo>
                    <a:pt x="5139095" y="54149"/>
                  </a:lnTo>
                  <a:lnTo>
                    <a:pt x="5097771" y="31239"/>
                  </a:lnTo>
                  <a:lnTo>
                    <a:pt x="5053142" y="14231"/>
                  </a:lnTo>
                  <a:lnTo>
                    <a:pt x="5005727" y="3644"/>
                  </a:lnTo>
                  <a:lnTo>
                    <a:pt x="4956048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" name="object 73">
              <a:extLst>
                <a:ext uri="{FF2B5EF4-FFF2-40B4-BE49-F238E27FC236}">
                  <a16:creationId xmlns:a16="http://schemas.microsoft.com/office/drawing/2014/main" id="{D3B2F59D-6670-49AA-8387-7BEE43312D26}"/>
                </a:ext>
              </a:extLst>
            </p:cNvPr>
            <p:cNvSpPr/>
            <p:nvPr/>
          </p:nvSpPr>
          <p:spPr>
            <a:xfrm>
              <a:off x="3744340" y="1124711"/>
              <a:ext cx="5292725" cy="2016760"/>
            </a:xfrm>
            <a:custGeom>
              <a:avLst/>
              <a:gdLst/>
              <a:ahLst/>
              <a:cxnLst/>
              <a:rect l="l" t="t" r="r" b="b"/>
              <a:pathLst>
                <a:path w="5292725" h="2016760">
                  <a:moveTo>
                    <a:pt x="323596" y="336041"/>
                  </a:moveTo>
                  <a:lnTo>
                    <a:pt x="327240" y="286394"/>
                  </a:lnTo>
                  <a:lnTo>
                    <a:pt x="337827" y="239004"/>
                  </a:lnTo>
                  <a:lnTo>
                    <a:pt x="354835" y="194394"/>
                  </a:lnTo>
                  <a:lnTo>
                    <a:pt x="377745" y="153082"/>
                  </a:lnTo>
                  <a:lnTo>
                    <a:pt x="406036" y="115591"/>
                  </a:lnTo>
                  <a:lnTo>
                    <a:pt x="439187" y="82440"/>
                  </a:lnTo>
                  <a:lnTo>
                    <a:pt x="476678" y="54149"/>
                  </a:lnTo>
                  <a:lnTo>
                    <a:pt x="517990" y="31239"/>
                  </a:lnTo>
                  <a:lnTo>
                    <a:pt x="562600" y="14231"/>
                  </a:lnTo>
                  <a:lnTo>
                    <a:pt x="609990" y="3644"/>
                  </a:lnTo>
                  <a:lnTo>
                    <a:pt x="659638" y="0"/>
                  </a:lnTo>
                  <a:lnTo>
                    <a:pt x="1151636" y="0"/>
                  </a:lnTo>
                  <a:lnTo>
                    <a:pt x="2393823" y="0"/>
                  </a:lnTo>
                  <a:lnTo>
                    <a:pt x="4956048" y="0"/>
                  </a:lnTo>
                  <a:lnTo>
                    <a:pt x="5005727" y="3644"/>
                  </a:lnTo>
                  <a:lnTo>
                    <a:pt x="5053142" y="14231"/>
                  </a:lnTo>
                  <a:lnTo>
                    <a:pt x="5097771" y="31239"/>
                  </a:lnTo>
                  <a:lnTo>
                    <a:pt x="5139095" y="54149"/>
                  </a:lnTo>
                  <a:lnTo>
                    <a:pt x="5176592" y="82440"/>
                  </a:lnTo>
                  <a:lnTo>
                    <a:pt x="5209744" y="115591"/>
                  </a:lnTo>
                  <a:lnTo>
                    <a:pt x="5238028" y="153082"/>
                  </a:lnTo>
                  <a:lnTo>
                    <a:pt x="5260925" y="194394"/>
                  </a:lnTo>
                  <a:lnTo>
                    <a:pt x="5277915" y="239004"/>
                  </a:lnTo>
                  <a:lnTo>
                    <a:pt x="5288476" y="286394"/>
                  </a:lnTo>
                  <a:lnTo>
                    <a:pt x="5292090" y="336041"/>
                  </a:lnTo>
                  <a:lnTo>
                    <a:pt x="5292217" y="1176147"/>
                  </a:lnTo>
                  <a:lnTo>
                    <a:pt x="5292217" y="1680210"/>
                  </a:lnTo>
                  <a:lnTo>
                    <a:pt x="5288572" y="1729857"/>
                  </a:lnTo>
                  <a:lnTo>
                    <a:pt x="5277984" y="1777247"/>
                  </a:lnTo>
                  <a:lnTo>
                    <a:pt x="5260974" y="1821857"/>
                  </a:lnTo>
                  <a:lnTo>
                    <a:pt x="5238061" y="1863169"/>
                  </a:lnTo>
                  <a:lnTo>
                    <a:pt x="5209764" y="1900660"/>
                  </a:lnTo>
                  <a:lnTo>
                    <a:pt x="5176604" y="1933811"/>
                  </a:lnTo>
                  <a:lnTo>
                    <a:pt x="5139101" y="1962102"/>
                  </a:lnTo>
                  <a:lnTo>
                    <a:pt x="5097773" y="1985012"/>
                  </a:lnTo>
                  <a:lnTo>
                    <a:pt x="5053142" y="2002020"/>
                  </a:lnTo>
                  <a:lnTo>
                    <a:pt x="5005727" y="2012607"/>
                  </a:lnTo>
                  <a:lnTo>
                    <a:pt x="4956048" y="2016252"/>
                  </a:lnTo>
                  <a:lnTo>
                    <a:pt x="2393823" y="2016252"/>
                  </a:lnTo>
                  <a:lnTo>
                    <a:pt x="1151636" y="2016252"/>
                  </a:lnTo>
                  <a:lnTo>
                    <a:pt x="659638" y="2016252"/>
                  </a:lnTo>
                  <a:lnTo>
                    <a:pt x="609990" y="2012607"/>
                  </a:lnTo>
                  <a:lnTo>
                    <a:pt x="562600" y="2002020"/>
                  </a:lnTo>
                  <a:lnTo>
                    <a:pt x="517990" y="1985012"/>
                  </a:lnTo>
                  <a:lnTo>
                    <a:pt x="476678" y="1962102"/>
                  </a:lnTo>
                  <a:lnTo>
                    <a:pt x="439187" y="1933811"/>
                  </a:lnTo>
                  <a:lnTo>
                    <a:pt x="406036" y="1900660"/>
                  </a:lnTo>
                  <a:lnTo>
                    <a:pt x="377745" y="1863169"/>
                  </a:lnTo>
                  <a:lnTo>
                    <a:pt x="354835" y="1821857"/>
                  </a:lnTo>
                  <a:lnTo>
                    <a:pt x="337827" y="1777247"/>
                  </a:lnTo>
                  <a:lnTo>
                    <a:pt x="327240" y="1729857"/>
                  </a:lnTo>
                  <a:lnTo>
                    <a:pt x="323596" y="1680210"/>
                  </a:lnTo>
                  <a:lnTo>
                    <a:pt x="0" y="1016380"/>
                  </a:lnTo>
                  <a:lnTo>
                    <a:pt x="323596" y="1176147"/>
                  </a:lnTo>
                  <a:lnTo>
                    <a:pt x="323596" y="336041"/>
                  </a:lnTo>
                  <a:close/>
                </a:path>
              </a:pathLst>
            </a:cu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0" name="object 80">
            <a:extLst>
              <a:ext uri="{FF2B5EF4-FFF2-40B4-BE49-F238E27FC236}">
                <a16:creationId xmlns:a16="http://schemas.microsoft.com/office/drawing/2014/main" id="{DD48EFFB-51C0-4896-822B-9B56A93F1DED}"/>
              </a:ext>
            </a:extLst>
          </p:cNvPr>
          <p:cNvSpPr txBox="1"/>
          <p:nvPr/>
        </p:nvSpPr>
        <p:spPr>
          <a:xfrm>
            <a:off x="4283964" y="1279270"/>
            <a:ext cx="4596130" cy="1737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82575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Top management must establish, implement and maintain an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policy that: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75285" marR="0" lvl="0" indent="-1809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7592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it is appropriate to the purpose, the context of the organization, and supports the strategic direction</a:t>
            </a:r>
          </a:p>
          <a:p>
            <a:pPr marL="375285" marR="0" lvl="0" indent="-1809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7592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provides a framework for setting energy targets</a:t>
            </a:r>
          </a:p>
          <a:p>
            <a:pPr marL="375285" marR="0" lvl="0" indent="-1809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7592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includes a commitment to meet the applicable requirements</a:t>
            </a:r>
          </a:p>
          <a:p>
            <a:pPr marL="375285" marR="0" lvl="0" indent="-1809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7592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includes a commitment to the continuous improvement of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75285" marR="0" lvl="0" indent="-1809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7592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1" name="object 81">
            <a:extLst>
              <a:ext uri="{FF2B5EF4-FFF2-40B4-BE49-F238E27FC236}">
                <a16:creationId xmlns:a16="http://schemas.microsoft.com/office/drawing/2014/main" id="{222B9699-1B59-4138-B380-1CD29F2B5BC9}"/>
              </a:ext>
            </a:extLst>
          </p:cNvPr>
          <p:cNvGrpSpPr/>
          <p:nvPr/>
        </p:nvGrpSpPr>
        <p:grpSpPr>
          <a:xfrm>
            <a:off x="2482563" y="2246992"/>
            <a:ext cx="6554249" cy="2115966"/>
            <a:chOff x="2482563" y="2246992"/>
            <a:chExt cx="6554249" cy="2115966"/>
          </a:xfrm>
        </p:grpSpPr>
        <p:sp>
          <p:nvSpPr>
            <p:cNvPr id="72" name="object 82">
              <a:extLst>
                <a:ext uri="{FF2B5EF4-FFF2-40B4-BE49-F238E27FC236}">
                  <a16:creationId xmlns:a16="http://schemas.microsoft.com/office/drawing/2014/main" id="{7CA53C6C-C02B-4BE4-B83F-19F634D28107}"/>
                </a:ext>
              </a:extLst>
            </p:cNvPr>
            <p:cNvSpPr/>
            <p:nvPr/>
          </p:nvSpPr>
          <p:spPr>
            <a:xfrm>
              <a:off x="2482563" y="2246992"/>
              <a:ext cx="687705" cy="742315"/>
            </a:xfrm>
            <a:custGeom>
              <a:avLst/>
              <a:gdLst/>
              <a:ahLst/>
              <a:cxnLst/>
              <a:rect l="l" t="t" r="r" b="b"/>
              <a:pathLst>
                <a:path w="687705" h="742314">
                  <a:moveTo>
                    <a:pt x="687324" y="0"/>
                  </a:moveTo>
                  <a:lnTo>
                    <a:pt x="607822" y="11811"/>
                  </a:lnTo>
                  <a:lnTo>
                    <a:pt x="633349" y="20167"/>
                  </a:lnTo>
                  <a:lnTo>
                    <a:pt x="381" y="340487"/>
                  </a:lnTo>
                  <a:lnTo>
                    <a:pt x="3200" y="346087"/>
                  </a:lnTo>
                  <a:lnTo>
                    <a:pt x="0" y="351663"/>
                  </a:lnTo>
                  <a:lnTo>
                    <a:pt x="634580" y="719074"/>
                  </a:lnTo>
                  <a:lnTo>
                    <a:pt x="608584" y="725932"/>
                  </a:lnTo>
                  <a:lnTo>
                    <a:pt x="687324" y="742188"/>
                  </a:lnTo>
                  <a:lnTo>
                    <a:pt x="669696" y="722249"/>
                  </a:lnTo>
                  <a:lnTo>
                    <a:pt x="634111" y="681990"/>
                  </a:lnTo>
                  <a:lnTo>
                    <a:pt x="640918" y="707948"/>
                  </a:lnTo>
                  <a:lnTo>
                    <a:pt x="16522" y="346519"/>
                  </a:lnTo>
                  <a:lnTo>
                    <a:pt x="639178" y="31534"/>
                  </a:lnTo>
                  <a:lnTo>
                    <a:pt x="630809" y="57150"/>
                  </a:lnTo>
                  <a:lnTo>
                    <a:pt x="670242" y="17272"/>
                  </a:lnTo>
                  <a:lnTo>
                    <a:pt x="687324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object 83">
              <a:extLst>
                <a:ext uri="{FF2B5EF4-FFF2-40B4-BE49-F238E27FC236}">
                  <a16:creationId xmlns:a16="http://schemas.microsoft.com/office/drawing/2014/main" id="{ECD3BCD7-75D0-4499-AACC-B26F0357D349}"/>
                </a:ext>
              </a:extLst>
            </p:cNvPr>
            <p:cNvSpPr/>
            <p:nvPr/>
          </p:nvSpPr>
          <p:spPr>
            <a:xfrm>
              <a:off x="3699637" y="3212973"/>
              <a:ext cx="5337175" cy="1149985"/>
            </a:xfrm>
            <a:custGeom>
              <a:avLst/>
              <a:gdLst/>
              <a:ahLst/>
              <a:cxnLst/>
              <a:rect l="l" t="t" r="r" b="b"/>
              <a:pathLst>
                <a:path w="5337175" h="1149985">
                  <a:moveTo>
                    <a:pt x="0" y="121538"/>
                  </a:moveTo>
                  <a:lnTo>
                    <a:pt x="368300" y="479044"/>
                  </a:lnTo>
                  <a:lnTo>
                    <a:pt x="368300" y="958088"/>
                  </a:lnTo>
                  <a:lnTo>
                    <a:pt x="373364" y="1002007"/>
                  </a:lnTo>
                  <a:lnTo>
                    <a:pt x="387787" y="1042320"/>
                  </a:lnTo>
                  <a:lnTo>
                    <a:pt x="410417" y="1077879"/>
                  </a:lnTo>
                  <a:lnTo>
                    <a:pt x="440101" y="1107536"/>
                  </a:lnTo>
                  <a:lnTo>
                    <a:pt x="475685" y="1130141"/>
                  </a:lnTo>
                  <a:lnTo>
                    <a:pt x="516016" y="1144546"/>
                  </a:lnTo>
                  <a:lnTo>
                    <a:pt x="559942" y="1149603"/>
                  </a:lnTo>
                  <a:lnTo>
                    <a:pt x="5145278" y="1149603"/>
                  </a:lnTo>
                  <a:lnTo>
                    <a:pt x="5189204" y="1144546"/>
                  </a:lnTo>
                  <a:lnTo>
                    <a:pt x="5229535" y="1130141"/>
                  </a:lnTo>
                  <a:lnTo>
                    <a:pt x="5265119" y="1107536"/>
                  </a:lnTo>
                  <a:lnTo>
                    <a:pt x="5294803" y="1077879"/>
                  </a:lnTo>
                  <a:lnTo>
                    <a:pt x="5317433" y="1042320"/>
                  </a:lnTo>
                  <a:lnTo>
                    <a:pt x="5331856" y="1002007"/>
                  </a:lnTo>
                  <a:lnTo>
                    <a:pt x="5336920" y="958088"/>
                  </a:lnTo>
                  <a:lnTo>
                    <a:pt x="5336920" y="191642"/>
                  </a:lnTo>
                  <a:lnTo>
                    <a:pt x="368300" y="191642"/>
                  </a:lnTo>
                  <a:lnTo>
                    <a:pt x="0" y="121538"/>
                  </a:lnTo>
                  <a:close/>
                </a:path>
                <a:path w="5337175" h="1149985">
                  <a:moveTo>
                    <a:pt x="5145278" y="0"/>
                  </a:moveTo>
                  <a:lnTo>
                    <a:pt x="559942" y="0"/>
                  </a:lnTo>
                  <a:lnTo>
                    <a:pt x="516016" y="5064"/>
                  </a:lnTo>
                  <a:lnTo>
                    <a:pt x="475685" y="19487"/>
                  </a:lnTo>
                  <a:lnTo>
                    <a:pt x="440101" y="42117"/>
                  </a:lnTo>
                  <a:lnTo>
                    <a:pt x="410417" y="71801"/>
                  </a:lnTo>
                  <a:lnTo>
                    <a:pt x="387787" y="107385"/>
                  </a:lnTo>
                  <a:lnTo>
                    <a:pt x="373364" y="147716"/>
                  </a:lnTo>
                  <a:lnTo>
                    <a:pt x="368300" y="191642"/>
                  </a:lnTo>
                  <a:lnTo>
                    <a:pt x="5336920" y="191642"/>
                  </a:lnTo>
                  <a:lnTo>
                    <a:pt x="5331856" y="147716"/>
                  </a:lnTo>
                  <a:lnTo>
                    <a:pt x="5317433" y="107385"/>
                  </a:lnTo>
                  <a:lnTo>
                    <a:pt x="5294803" y="71801"/>
                  </a:lnTo>
                  <a:lnTo>
                    <a:pt x="5265119" y="42117"/>
                  </a:lnTo>
                  <a:lnTo>
                    <a:pt x="5229535" y="19487"/>
                  </a:lnTo>
                  <a:lnTo>
                    <a:pt x="5189204" y="5064"/>
                  </a:lnTo>
                  <a:lnTo>
                    <a:pt x="5145278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" name="object 84">
              <a:extLst>
                <a:ext uri="{FF2B5EF4-FFF2-40B4-BE49-F238E27FC236}">
                  <a16:creationId xmlns:a16="http://schemas.microsoft.com/office/drawing/2014/main" id="{3A3688E2-1971-4D41-9B30-F7F53EAAC9B3}"/>
                </a:ext>
              </a:extLst>
            </p:cNvPr>
            <p:cNvSpPr/>
            <p:nvPr/>
          </p:nvSpPr>
          <p:spPr>
            <a:xfrm>
              <a:off x="3699637" y="3212973"/>
              <a:ext cx="5337175" cy="1149985"/>
            </a:xfrm>
            <a:custGeom>
              <a:avLst/>
              <a:gdLst/>
              <a:ahLst/>
              <a:cxnLst/>
              <a:rect l="l" t="t" r="r" b="b"/>
              <a:pathLst>
                <a:path w="5337175" h="1149985">
                  <a:moveTo>
                    <a:pt x="368300" y="191642"/>
                  </a:moveTo>
                  <a:lnTo>
                    <a:pt x="373364" y="147716"/>
                  </a:lnTo>
                  <a:lnTo>
                    <a:pt x="387787" y="107385"/>
                  </a:lnTo>
                  <a:lnTo>
                    <a:pt x="410417" y="71801"/>
                  </a:lnTo>
                  <a:lnTo>
                    <a:pt x="440101" y="42117"/>
                  </a:lnTo>
                  <a:lnTo>
                    <a:pt x="475685" y="19487"/>
                  </a:lnTo>
                  <a:lnTo>
                    <a:pt x="516016" y="5064"/>
                  </a:lnTo>
                  <a:lnTo>
                    <a:pt x="559942" y="0"/>
                  </a:lnTo>
                  <a:lnTo>
                    <a:pt x="1196339" y="0"/>
                  </a:lnTo>
                  <a:lnTo>
                    <a:pt x="2438527" y="0"/>
                  </a:lnTo>
                  <a:lnTo>
                    <a:pt x="5145278" y="0"/>
                  </a:lnTo>
                  <a:lnTo>
                    <a:pt x="5189204" y="5064"/>
                  </a:lnTo>
                  <a:lnTo>
                    <a:pt x="5229535" y="19487"/>
                  </a:lnTo>
                  <a:lnTo>
                    <a:pt x="5265119" y="42117"/>
                  </a:lnTo>
                  <a:lnTo>
                    <a:pt x="5294803" y="71801"/>
                  </a:lnTo>
                  <a:lnTo>
                    <a:pt x="5317433" y="107385"/>
                  </a:lnTo>
                  <a:lnTo>
                    <a:pt x="5331856" y="147716"/>
                  </a:lnTo>
                  <a:lnTo>
                    <a:pt x="5336920" y="191642"/>
                  </a:lnTo>
                  <a:lnTo>
                    <a:pt x="5336920" y="479044"/>
                  </a:lnTo>
                  <a:lnTo>
                    <a:pt x="5336920" y="958088"/>
                  </a:lnTo>
                  <a:lnTo>
                    <a:pt x="5331856" y="1002007"/>
                  </a:lnTo>
                  <a:lnTo>
                    <a:pt x="5317433" y="1042320"/>
                  </a:lnTo>
                  <a:lnTo>
                    <a:pt x="5294803" y="1077879"/>
                  </a:lnTo>
                  <a:lnTo>
                    <a:pt x="5265119" y="1107536"/>
                  </a:lnTo>
                  <a:lnTo>
                    <a:pt x="5229535" y="1130141"/>
                  </a:lnTo>
                  <a:lnTo>
                    <a:pt x="5189204" y="1144546"/>
                  </a:lnTo>
                  <a:lnTo>
                    <a:pt x="5145278" y="1149603"/>
                  </a:lnTo>
                  <a:lnTo>
                    <a:pt x="2438527" y="1149603"/>
                  </a:lnTo>
                  <a:lnTo>
                    <a:pt x="1196339" y="1149603"/>
                  </a:lnTo>
                  <a:lnTo>
                    <a:pt x="559942" y="1149603"/>
                  </a:lnTo>
                  <a:lnTo>
                    <a:pt x="516016" y="1144546"/>
                  </a:lnTo>
                  <a:lnTo>
                    <a:pt x="475685" y="1130141"/>
                  </a:lnTo>
                  <a:lnTo>
                    <a:pt x="440101" y="1107536"/>
                  </a:lnTo>
                  <a:lnTo>
                    <a:pt x="410417" y="1077879"/>
                  </a:lnTo>
                  <a:lnTo>
                    <a:pt x="387787" y="1042320"/>
                  </a:lnTo>
                  <a:lnTo>
                    <a:pt x="373364" y="1002007"/>
                  </a:lnTo>
                  <a:lnTo>
                    <a:pt x="368300" y="958088"/>
                  </a:lnTo>
                  <a:lnTo>
                    <a:pt x="368300" y="479044"/>
                  </a:lnTo>
                  <a:lnTo>
                    <a:pt x="0" y="121538"/>
                  </a:lnTo>
                  <a:lnTo>
                    <a:pt x="368300" y="191642"/>
                  </a:lnTo>
                  <a:close/>
                </a:path>
              </a:pathLst>
            </a:cu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6" name="object 86">
            <a:extLst>
              <a:ext uri="{FF2B5EF4-FFF2-40B4-BE49-F238E27FC236}">
                <a16:creationId xmlns:a16="http://schemas.microsoft.com/office/drawing/2014/main" id="{85EFCE24-FB2E-4315-AE82-CBEEC40C9FEB}"/>
              </a:ext>
            </a:extLst>
          </p:cNvPr>
          <p:cNvSpPr txBox="1"/>
          <p:nvPr/>
        </p:nvSpPr>
        <p:spPr>
          <a:xfrm>
            <a:off x="4336921" y="3356038"/>
            <a:ext cx="2622550" cy="96757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Must be: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available, maintained, documented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communicated, understood, applied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available to interested parties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81" name="object 87">
            <a:extLst>
              <a:ext uri="{FF2B5EF4-FFF2-40B4-BE49-F238E27FC236}">
                <a16:creationId xmlns:a16="http://schemas.microsoft.com/office/drawing/2014/main" id="{D8D91691-806F-4308-846F-14B6B7A0AEAB}"/>
              </a:ext>
            </a:extLst>
          </p:cNvPr>
          <p:cNvGrpSpPr/>
          <p:nvPr/>
        </p:nvGrpSpPr>
        <p:grpSpPr>
          <a:xfrm>
            <a:off x="2272282" y="4553711"/>
            <a:ext cx="6833617" cy="1391412"/>
            <a:chOff x="2272283" y="4553711"/>
            <a:chExt cx="6739128" cy="1391412"/>
          </a:xfrm>
        </p:grpSpPr>
        <p:pic>
          <p:nvPicPr>
            <p:cNvPr id="82" name="object 88">
              <a:extLst>
                <a:ext uri="{FF2B5EF4-FFF2-40B4-BE49-F238E27FC236}">
                  <a16:creationId xmlns:a16="http://schemas.microsoft.com/office/drawing/2014/main" id="{92B90C11-D32B-41E8-A398-77F6283C4BF0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72283" y="4553711"/>
              <a:ext cx="6739128" cy="1391412"/>
            </a:xfrm>
            <a:prstGeom prst="rect">
              <a:avLst/>
            </a:prstGeom>
          </p:spPr>
        </p:pic>
        <p:pic>
          <p:nvPicPr>
            <p:cNvPr id="83" name="object 89">
              <a:extLst>
                <a:ext uri="{FF2B5EF4-FFF2-40B4-BE49-F238E27FC236}">
                  <a16:creationId xmlns:a16="http://schemas.microsoft.com/office/drawing/2014/main" id="{C8323AED-0191-4989-8BDE-C3BEBF437673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19781" y="4581143"/>
              <a:ext cx="6644767" cy="1296123"/>
            </a:xfrm>
            <a:prstGeom prst="rect">
              <a:avLst/>
            </a:prstGeom>
          </p:spPr>
        </p:pic>
        <p:sp>
          <p:nvSpPr>
            <p:cNvPr id="84" name="object 90">
              <a:extLst>
                <a:ext uri="{FF2B5EF4-FFF2-40B4-BE49-F238E27FC236}">
                  <a16:creationId xmlns:a16="http://schemas.microsoft.com/office/drawing/2014/main" id="{DBDE5FC8-960F-4621-BBA0-F8004FD4DEAF}"/>
                </a:ext>
              </a:extLst>
            </p:cNvPr>
            <p:cNvSpPr/>
            <p:nvPr/>
          </p:nvSpPr>
          <p:spPr>
            <a:xfrm>
              <a:off x="2319781" y="4581143"/>
              <a:ext cx="6645275" cy="1296670"/>
            </a:xfrm>
            <a:custGeom>
              <a:avLst/>
              <a:gdLst/>
              <a:ahLst/>
              <a:cxnLst/>
              <a:rect l="l" t="t" r="r" b="b"/>
              <a:pathLst>
                <a:path w="6645275" h="1296670">
                  <a:moveTo>
                    <a:pt x="524001" y="216026"/>
                  </a:moveTo>
                  <a:lnTo>
                    <a:pt x="529710" y="166471"/>
                  </a:lnTo>
                  <a:lnTo>
                    <a:pt x="545968" y="120992"/>
                  </a:lnTo>
                  <a:lnTo>
                    <a:pt x="571478" y="80883"/>
                  </a:lnTo>
                  <a:lnTo>
                    <a:pt x="604938" y="47436"/>
                  </a:lnTo>
                  <a:lnTo>
                    <a:pt x="645050" y="21944"/>
                  </a:lnTo>
                  <a:lnTo>
                    <a:pt x="690513" y="5701"/>
                  </a:lnTo>
                  <a:lnTo>
                    <a:pt x="740029" y="0"/>
                  </a:lnTo>
                  <a:lnTo>
                    <a:pt x="1544193" y="0"/>
                  </a:lnTo>
                  <a:lnTo>
                    <a:pt x="3074289" y="0"/>
                  </a:lnTo>
                  <a:lnTo>
                    <a:pt x="6428740" y="0"/>
                  </a:lnTo>
                  <a:lnTo>
                    <a:pt x="6478255" y="5701"/>
                  </a:lnTo>
                  <a:lnTo>
                    <a:pt x="6523718" y="21944"/>
                  </a:lnTo>
                  <a:lnTo>
                    <a:pt x="6563830" y="47436"/>
                  </a:lnTo>
                  <a:lnTo>
                    <a:pt x="6597290" y="80883"/>
                  </a:lnTo>
                  <a:lnTo>
                    <a:pt x="6622800" y="120992"/>
                  </a:lnTo>
                  <a:lnTo>
                    <a:pt x="6639058" y="166471"/>
                  </a:lnTo>
                  <a:lnTo>
                    <a:pt x="6644767" y="216026"/>
                  </a:lnTo>
                  <a:lnTo>
                    <a:pt x="6644767" y="540003"/>
                  </a:lnTo>
                  <a:lnTo>
                    <a:pt x="6644767" y="1080096"/>
                  </a:lnTo>
                  <a:lnTo>
                    <a:pt x="6639058" y="1129632"/>
                  </a:lnTo>
                  <a:lnTo>
                    <a:pt x="6622800" y="1175103"/>
                  </a:lnTo>
                  <a:lnTo>
                    <a:pt x="6597290" y="1215214"/>
                  </a:lnTo>
                  <a:lnTo>
                    <a:pt x="6563830" y="1248667"/>
                  </a:lnTo>
                  <a:lnTo>
                    <a:pt x="6523718" y="1274168"/>
                  </a:lnTo>
                  <a:lnTo>
                    <a:pt x="6478255" y="1290418"/>
                  </a:lnTo>
                  <a:lnTo>
                    <a:pt x="6428740" y="1296123"/>
                  </a:lnTo>
                  <a:lnTo>
                    <a:pt x="3074289" y="1296123"/>
                  </a:lnTo>
                  <a:lnTo>
                    <a:pt x="1544193" y="1296123"/>
                  </a:lnTo>
                  <a:lnTo>
                    <a:pt x="740029" y="1296123"/>
                  </a:lnTo>
                  <a:lnTo>
                    <a:pt x="690513" y="1290418"/>
                  </a:lnTo>
                  <a:lnTo>
                    <a:pt x="645050" y="1274168"/>
                  </a:lnTo>
                  <a:lnTo>
                    <a:pt x="604938" y="1248667"/>
                  </a:lnTo>
                  <a:lnTo>
                    <a:pt x="571478" y="1215214"/>
                  </a:lnTo>
                  <a:lnTo>
                    <a:pt x="545968" y="1175103"/>
                  </a:lnTo>
                  <a:lnTo>
                    <a:pt x="529710" y="1129632"/>
                  </a:lnTo>
                  <a:lnTo>
                    <a:pt x="524001" y="1080096"/>
                  </a:lnTo>
                  <a:lnTo>
                    <a:pt x="524001" y="540003"/>
                  </a:lnTo>
                  <a:lnTo>
                    <a:pt x="0" y="139191"/>
                  </a:lnTo>
                  <a:lnTo>
                    <a:pt x="524001" y="216026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6" name="object 92">
            <a:extLst>
              <a:ext uri="{FF2B5EF4-FFF2-40B4-BE49-F238E27FC236}">
                <a16:creationId xmlns:a16="http://schemas.microsoft.com/office/drawing/2014/main" id="{258201B2-7A42-4E41-B1DC-ED63C8BD4F4D}"/>
              </a:ext>
            </a:extLst>
          </p:cNvPr>
          <p:cNvSpPr txBox="1"/>
          <p:nvPr/>
        </p:nvSpPr>
        <p:spPr>
          <a:xfrm>
            <a:off x="3177794" y="4714530"/>
            <a:ext cx="3805554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Designation of authority responsibilities for: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7" name="object 93">
            <a:extLst>
              <a:ext uri="{FF2B5EF4-FFF2-40B4-BE49-F238E27FC236}">
                <a16:creationId xmlns:a16="http://schemas.microsoft.com/office/drawing/2014/main" id="{1E65554D-6F17-4A8A-BEFB-434093D47647}"/>
              </a:ext>
            </a:extLst>
          </p:cNvPr>
          <p:cNvSpPr txBox="1"/>
          <p:nvPr/>
        </p:nvSpPr>
        <p:spPr>
          <a:xfrm>
            <a:off x="3068827" y="5007806"/>
            <a:ext cx="258889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20" marR="5080" lvl="0" indent="-838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ensuring compliance with the standard</a:t>
            </a:r>
          </a:p>
          <a:p>
            <a:pPr marL="96520" marR="5080" lvl="0" indent="-838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ensure that processes provide the intended output</a:t>
            </a:r>
          </a:p>
          <a:p>
            <a:pPr marL="96520" marR="5080" lvl="0" indent="-838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8" name="object 94">
            <a:extLst>
              <a:ext uri="{FF2B5EF4-FFF2-40B4-BE49-F238E27FC236}">
                <a16:creationId xmlns:a16="http://schemas.microsoft.com/office/drawing/2014/main" id="{A4CAADBC-EECC-409F-BD0C-D881331E7D34}"/>
              </a:ext>
            </a:extLst>
          </p:cNvPr>
          <p:cNvSpPr txBox="1"/>
          <p:nvPr/>
        </p:nvSpPr>
        <p:spPr>
          <a:xfrm>
            <a:off x="5638163" y="5007806"/>
            <a:ext cx="3208782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performance reporting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promoting the orientation towards energy performance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keeping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to change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9" name="object 53">
            <a:extLst>
              <a:ext uri="{FF2B5EF4-FFF2-40B4-BE49-F238E27FC236}">
                <a16:creationId xmlns:a16="http://schemas.microsoft.com/office/drawing/2014/main" id="{00335559-ACAF-4812-8128-B3C094857945}"/>
              </a:ext>
            </a:extLst>
          </p:cNvPr>
          <p:cNvSpPr/>
          <p:nvPr/>
        </p:nvSpPr>
        <p:spPr>
          <a:xfrm>
            <a:off x="519706" y="4546020"/>
            <a:ext cx="1800225" cy="516167"/>
          </a:xfrm>
          <a:custGeom>
            <a:avLst/>
            <a:gdLst/>
            <a:ahLst/>
            <a:cxnLst/>
            <a:rect l="l" t="t" r="r" b="b"/>
            <a:pathLst>
              <a:path w="1800225" h="400685">
                <a:moveTo>
                  <a:pt x="1800225" y="0"/>
                </a:moveTo>
                <a:lnTo>
                  <a:pt x="0" y="0"/>
                </a:lnTo>
                <a:lnTo>
                  <a:pt x="0" y="400113"/>
                </a:lnTo>
                <a:lnTo>
                  <a:pt x="1800225" y="400113"/>
                </a:lnTo>
                <a:lnTo>
                  <a:pt x="1800225" y="0"/>
                </a:lnTo>
                <a:close/>
              </a:path>
            </a:pathLst>
          </a:cu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object 55">
            <a:extLst>
              <a:ext uri="{FF2B5EF4-FFF2-40B4-BE49-F238E27FC236}">
                <a16:creationId xmlns:a16="http://schemas.microsoft.com/office/drawing/2014/main" id="{6F263205-D8A0-4D79-997B-E539EA5B5BA9}"/>
              </a:ext>
            </a:extLst>
          </p:cNvPr>
          <p:cNvSpPr txBox="1"/>
          <p:nvPr/>
        </p:nvSpPr>
        <p:spPr>
          <a:xfrm>
            <a:off x="706246" y="4557679"/>
            <a:ext cx="1513205" cy="4738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5.3 Organizational roles, responsibilities and authorities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A12750E-E599-4262-885B-A756D743D975}"/>
              </a:ext>
            </a:extLst>
          </p:cNvPr>
          <p:cNvCxnSpPr/>
          <p:nvPr/>
        </p:nvCxnSpPr>
        <p:spPr>
          <a:xfrm>
            <a:off x="1661864" y="776222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C150BC79-D30A-447B-8E42-A9A1229B3A3A}"/>
              </a:ext>
            </a:extLst>
          </p:cNvPr>
          <p:cNvCxnSpPr/>
          <p:nvPr/>
        </p:nvCxnSpPr>
        <p:spPr>
          <a:xfrm>
            <a:off x="2951678" y="705549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A6B4D9A1-D074-4D71-908E-B6DA3EF3D15E}"/>
              </a:ext>
            </a:extLst>
          </p:cNvPr>
          <p:cNvCxnSpPr/>
          <p:nvPr/>
        </p:nvCxnSpPr>
        <p:spPr>
          <a:xfrm>
            <a:off x="4428057" y="694449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DBA04FA7-F2AC-4418-BB7A-E1EDC9CA1FE9}"/>
              </a:ext>
            </a:extLst>
          </p:cNvPr>
          <p:cNvCxnSpPr/>
          <p:nvPr/>
        </p:nvCxnSpPr>
        <p:spPr>
          <a:xfrm>
            <a:off x="5813732" y="686876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A7CF46F8-AB77-4866-85D9-5D23F1C221D1}"/>
              </a:ext>
            </a:extLst>
          </p:cNvPr>
          <p:cNvCxnSpPr/>
          <p:nvPr/>
        </p:nvCxnSpPr>
        <p:spPr>
          <a:xfrm>
            <a:off x="8264375" y="768712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21B2984-F7BE-4800-B04F-699B62F1F7D6}"/>
              </a:ext>
            </a:extLst>
          </p:cNvPr>
          <p:cNvCxnSpPr/>
          <p:nvPr/>
        </p:nvCxnSpPr>
        <p:spPr>
          <a:xfrm>
            <a:off x="7092900" y="686876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7E4B278-7367-42EE-8DD1-B757D9066043}"/>
              </a:ext>
            </a:extLst>
          </p:cNvPr>
          <p:cNvCxnSpPr>
            <a:cxnSpLocks/>
          </p:cNvCxnSpPr>
          <p:nvPr/>
        </p:nvCxnSpPr>
        <p:spPr>
          <a:xfrm>
            <a:off x="2393294" y="854040"/>
            <a:ext cx="0" cy="2558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136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1">
            <a:extLst>
              <a:ext uri="{FF2B5EF4-FFF2-40B4-BE49-F238E27FC236}">
                <a16:creationId xmlns:a16="http://schemas.microsoft.com/office/drawing/2014/main" id="{CDF3F3C6-9D95-481C-B47D-87275751829F}"/>
              </a:ext>
            </a:extLst>
          </p:cNvPr>
          <p:cNvSpPr txBox="1"/>
          <p:nvPr/>
        </p:nvSpPr>
        <p:spPr>
          <a:xfrm>
            <a:off x="1158646" y="1227201"/>
            <a:ext cx="923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2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Planificare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object 17">
            <a:extLst>
              <a:ext uri="{FF2B5EF4-FFF2-40B4-BE49-F238E27FC236}">
                <a16:creationId xmlns:a16="http://schemas.microsoft.com/office/drawing/2014/main" id="{9514ED39-2F52-47AE-8350-7612F9C51D08}"/>
              </a:ext>
            </a:extLst>
          </p:cNvPr>
          <p:cNvSpPr txBox="1"/>
          <p:nvPr/>
        </p:nvSpPr>
        <p:spPr>
          <a:xfrm>
            <a:off x="842314" y="1913255"/>
            <a:ext cx="1431290" cy="31995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6.1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Actions to address risks and opportunities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5" name="object 23">
            <a:extLst>
              <a:ext uri="{FF2B5EF4-FFF2-40B4-BE49-F238E27FC236}">
                <a16:creationId xmlns:a16="http://schemas.microsoft.com/office/drawing/2014/main" id="{1F3CB709-3509-4274-A6A4-24F8AE055314}"/>
              </a:ext>
            </a:extLst>
          </p:cNvPr>
          <p:cNvSpPr txBox="1"/>
          <p:nvPr/>
        </p:nvSpPr>
        <p:spPr>
          <a:xfrm>
            <a:off x="683564" y="3534163"/>
            <a:ext cx="1800225" cy="504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marL="91440" marR="12446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6.2 Objectives related to </a:t>
            </a:r>
            <a:r>
              <a:rPr kumimoji="0" lang="en-US" sz="1000" b="0" i="0" u="none" strike="noStrike" kern="1200" cap="none" spc="-1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and planning for their achievement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" name="object 28">
            <a:extLst>
              <a:ext uri="{FF2B5EF4-FFF2-40B4-BE49-F238E27FC236}">
                <a16:creationId xmlns:a16="http://schemas.microsoft.com/office/drawing/2014/main" id="{71F21E2A-5DB6-4BA2-B941-2F314B9F1537}"/>
              </a:ext>
            </a:extLst>
          </p:cNvPr>
          <p:cNvSpPr txBox="1"/>
          <p:nvPr/>
        </p:nvSpPr>
        <p:spPr>
          <a:xfrm>
            <a:off x="683564" y="5301208"/>
            <a:ext cx="1800225" cy="1974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3180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6.3 Planning changes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2" name="object 30">
            <a:extLst>
              <a:ext uri="{FF2B5EF4-FFF2-40B4-BE49-F238E27FC236}">
                <a16:creationId xmlns:a16="http://schemas.microsoft.com/office/drawing/2014/main" id="{11562E9A-1C88-4945-B51E-ADD7C0C1A99A}"/>
              </a:ext>
            </a:extLst>
          </p:cNvPr>
          <p:cNvSpPr/>
          <p:nvPr/>
        </p:nvSpPr>
        <p:spPr>
          <a:xfrm>
            <a:off x="1450213" y="1556765"/>
            <a:ext cx="50800" cy="3744595"/>
          </a:xfrm>
          <a:custGeom>
            <a:avLst/>
            <a:gdLst/>
            <a:ahLst/>
            <a:cxnLst/>
            <a:rect l="l" t="t" r="r" b="b"/>
            <a:pathLst>
              <a:path w="50800" h="3744595">
                <a:moveTo>
                  <a:pt x="31750" y="3625342"/>
                </a:moveTo>
                <a:lnTo>
                  <a:pt x="19050" y="3625342"/>
                </a:lnTo>
                <a:lnTo>
                  <a:pt x="19050" y="3676142"/>
                </a:lnTo>
                <a:lnTo>
                  <a:pt x="31750" y="3676142"/>
                </a:lnTo>
                <a:lnTo>
                  <a:pt x="31750" y="3625342"/>
                </a:lnTo>
                <a:close/>
              </a:path>
              <a:path w="50800" h="3744595">
                <a:moveTo>
                  <a:pt x="31750" y="3536442"/>
                </a:moveTo>
                <a:lnTo>
                  <a:pt x="19050" y="3536442"/>
                </a:lnTo>
                <a:lnTo>
                  <a:pt x="19050" y="3587242"/>
                </a:lnTo>
                <a:lnTo>
                  <a:pt x="31750" y="3587242"/>
                </a:lnTo>
                <a:lnTo>
                  <a:pt x="31750" y="3536442"/>
                </a:lnTo>
                <a:close/>
              </a:path>
              <a:path w="50800" h="3744595">
                <a:moveTo>
                  <a:pt x="31750" y="3447542"/>
                </a:moveTo>
                <a:lnTo>
                  <a:pt x="19050" y="3447542"/>
                </a:lnTo>
                <a:lnTo>
                  <a:pt x="19050" y="3498342"/>
                </a:lnTo>
                <a:lnTo>
                  <a:pt x="31750" y="3498342"/>
                </a:lnTo>
                <a:lnTo>
                  <a:pt x="31750" y="3447542"/>
                </a:lnTo>
                <a:close/>
              </a:path>
              <a:path w="50800" h="3744595">
                <a:moveTo>
                  <a:pt x="31750" y="3358642"/>
                </a:moveTo>
                <a:lnTo>
                  <a:pt x="19050" y="3358642"/>
                </a:lnTo>
                <a:lnTo>
                  <a:pt x="19050" y="3409442"/>
                </a:lnTo>
                <a:lnTo>
                  <a:pt x="31750" y="3409442"/>
                </a:lnTo>
                <a:lnTo>
                  <a:pt x="31750" y="3358642"/>
                </a:lnTo>
                <a:close/>
              </a:path>
              <a:path w="50800" h="3744595">
                <a:moveTo>
                  <a:pt x="31750" y="3269742"/>
                </a:moveTo>
                <a:lnTo>
                  <a:pt x="19050" y="3269742"/>
                </a:lnTo>
                <a:lnTo>
                  <a:pt x="19050" y="3320542"/>
                </a:lnTo>
                <a:lnTo>
                  <a:pt x="31750" y="3320542"/>
                </a:lnTo>
                <a:lnTo>
                  <a:pt x="31750" y="3269742"/>
                </a:lnTo>
                <a:close/>
              </a:path>
              <a:path w="50800" h="3744595">
                <a:moveTo>
                  <a:pt x="31750" y="3180842"/>
                </a:moveTo>
                <a:lnTo>
                  <a:pt x="19050" y="3180842"/>
                </a:lnTo>
                <a:lnTo>
                  <a:pt x="19050" y="3231642"/>
                </a:lnTo>
                <a:lnTo>
                  <a:pt x="31750" y="3231642"/>
                </a:lnTo>
                <a:lnTo>
                  <a:pt x="31750" y="3180842"/>
                </a:lnTo>
                <a:close/>
              </a:path>
              <a:path w="50800" h="3744595">
                <a:moveTo>
                  <a:pt x="31750" y="3091942"/>
                </a:moveTo>
                <a:lnTo>
                  <a:pt x="19050" y="3091942"/>
                </a:lnTo>
                <a:lnTo>
                  <a:pt x="19050" y="3142742"/>
                </a:lnTo>
                <a:lnTo>
                  <a:pt x="31750" y="3142742"/>
                </a:lnTo>
                <a:lnTo>
                  <a:pt x="31750" y="3091942"/>
                </a:lnTo>
                <a:close/>
              </a:path>
              <a:path w="50800" h="3744595">
                <a:moveTo>
                  <a:pt x="31750" y="3003042"/>
                </a:moveTo>
                <a:lnTo>
                  <a:pt x="19050" y="3003042"/>
                </a:lnTo>
                <a:lnTo>
                  <a:pt x="19050" y="3053842"/>
                </a:lnTo>
                <a:lnTo>
                  <a:pt x="31750" y="3053842"/>
                </a:lnTo>
                <a:lnTo>
                  <a:pt x="31750" y="3003042"/>
                </a:lnTo>
                <a:close/>
              </a:path>
              <a:path w="50800" h="3744595">
                <a:moveTo>
                  <a:pt x="31750" y="2914142"/>
                </a:moveTo>
                <a:lnTo>
                  <a:pt x="19050" y="2914142"/>
                </a:lnTo>
                <a:lnTo>
                  <a:pt x="19050" y="2964942"/>
                </a:lnTo>
                <a:lnTo>
                  <a:pt x="31750" y="2964942"/>
                </a:lnTo>
                <a:lnTo>
                  <a:pt x="31750" y="2914142"/>
                </a:lnTo>
                <a:close/>
              </a:path>
              <a:path w="50800" h="3744595">
                <a:moveTo>
                  <a:pt x="31750" y="2825242"/>
                </a:moveTo>
                <a:lnTo>
                  <a:pt x="19050" y="2825242"/>
                </a:lnTo>
                <a:lnTo>
                  <a:pt x="19050" y="2876042"/>
                </a:lnTo>
                <a:lnTo>
                  <a:pt x="31750" y="2876042"/>
                </a:lnTo>
                <a:lnTo>
                  <a:pt x="31750" y="2825242"/>
                </a:lnTo>
                <a:close/>
              </a:path>
              <a:path w="50800" h="3744595">
                <a:moveTo>
                  <a:pt x="31750" y="2736342"/>
                </a:moveTo>
                <a:lnTo>
                  <a:pt x="19050" y="2736342"/>
                </a:lnTo>
                <a:lnTo>
                  <a:pt x="19050" y="2787142"/>
                </a:lnTo>
                <a:lnTo>
                  <a:pt x="31750" y="2787142"/>
                </a:lnTo>
                <a:lnTo>
                  <a:pt x="31750" y="2736342"/>
                </a:lnTo>
                <a:close/>
              </a:path>
              <a:path w="50800" h="3744595">
                <a:moveTo>
                  <a:pt x="31750" y="1697990"/>
                </a:moveTo>
                <a:lnTo>
                  <a:pt x="19050" y="1697990"/>
                </a:lnTo>
                <a:lnTo>
                  <a:pt x="19050" y="1748790"/>
                </a:lnTo>
                <a:lnTo>
                  <a:pt x="31750" y="1748790"/>
                </a:lnTo>
                <a:lnTo>
                  <a:pt x="31750" y="1697990"/>
                </a:lnTo>
                <a:close/>
              </a:path>
              <a:path w="50800" h="3744595">
                <a:moveTo>
                  <a:pt x="31750" y="1609090"/>
                </a:moveTo>
                <a:lnTo>
                  <a:pt x="19050" y="1609090"/>
                </a:lnTo>
                <a:lnTo>
                  <a:pt x="19050" y="1659890"/>
                </a:lnTo>
                <a:lnTo>
                  <a:pt x="31750" y="1659890"/>
                </a:lnTo>
                <a:lnTo>
                  <a:pt x="31750" y="1609090"/>
                </a:lnTo>
                <a:close/>
              </a:path>
              <a:path w="50800" h="3744595">
                <a:moveTo>
                  <a:pt x="31750" y="1520190"/>
                </a:moveTo>
                <a:lnTo>
                  <a:pt x="19050" y="1520190"/>
                </a:lnTo>
                <a:lnTo>
                  <a:pt x="19050" y="1570990"/>
                </a:lnTo>
                <a:lnTo>
                  <a:pt x="31750" y="1570990"/>
                </a:lnTo>
                <a:lnTo>
                  <a:pt x="31750" y="1520190"/>
                </a:lnTo>
                <a:close/>
              </a:path>
              <a:path w="50800" h="3744595">
                <a:moveTo>
                  <a:pt x="31750" y="1431290"/>
                </a:moveTo>
                <a:lnTo>
                  <a:pt x="19050" y="1431290"/>
                </a:lnTo>
                <a:lnTo>
                  <a:pt x="19050" y="1482090"/>
                </a:lnTo>
                <a:lnTo>
                  <a:pt x="31750" y="1482090"/>
                </a:lnTo>
                <a:lnTo>
                  <a:pt x="31750" y="1431290"/>
                </a:lnTo>
                <a:close/>
              </a:path>
              <a:path w="50800" h="3744595">
                <a:moveTo>
                  <a:pt x="31750" y="1342390"/>
                </a:moveTo>
                <a:lnTo>
                  <a:pt x="19050" y="1342390"/>
                </a:lnTo>
                <a:lnTo>
                  <a:pt x="19050" y="1393190"/>
                </a:lnTo>
                <a:lnTo>
                  <a:pt x="31750" y="1393190"/>
                </a:lnTo>
                <a:lnTo>
                  <a:pt x="31750" y="1342390"/>
                </a:lnTo>
                <a:close/>
              </a:path>
              <a:path w="50800" h="3744595">
                <a:moveTo>
                  <a:pt x="31750" y="1253490"/>
                </a:moveTo>
                <a:lnTo>
                  <a:pt x="19050" y="1253490"/>
                </a:lnTo>
                <a:lnTo>
                  <a:pt x="19050" y="1304290"/>
                </a:lnTo>
                <a:lnTo>
                  <a:pt x="31750" y="1304290"/>
                </a:lnTo>
                <a:lnTo>
                  <a:pt x="31750" y="1253490"/>
                </a:lnTo>
                <a:close/>
              </a:path>
              <a:path w="50800" h="3744595">
                <a:moveTo>
                  <a:pt x="31750" y="1164590"/>
                </a:moveTo>
                <a:lnTo>
                  <a:pt x="19050" y="1164590"/>
                </a:lnTo>
                <a:lnTo>
                  <a:pt x="19050" y="1215390"/>
                </a:lnTo>
                <a:lnTo>
                  <a:pt x="31750" y="1215390"/>
                </a:lnTo>
                <a:lnTo>
                  <a:pt x="31750" y="1164590"/>
                </a:lnTo>
                <a:close/>
              </a:path>
              <a:path w="50800" h="3744595">
                <a:moveTo>
                  <a:pt x="31750" y="1075690"/>
                </a:moveTo>
                <a:lnTo>
                  <a:pt x="19050" y="1075690"/>
                </a:lnTo>
                <a:lnTo>
                  <a:pt x="19050" y="1126490"/>
                </a:lnTo>
                <a:lnTo>
                  <a:pt x="31750" y="1126490"/>
                </a:lnTo>
                <a:lnTo>
                  <a:pt x="31750" y="1075690"/>
                </a:lnTo>
                <a:close/>
              </a:path>
              <a:path w="50800" h="3744595">
                <a:moveTo>
                  <a:pt x="31750" y="986790"/>
                </a:moveTo>
                <a:lnTo>
                  <a:pt x="19050" y="986790"/>
                </a:lnTo>
                <a:lnTo>
                  <a:pt x="19050" y="1037590"/>
                </a:lnTo>
                <a:lnTo>
                  <a:pt x="31750" y="1037590"/>
                </a:lnTo>
                <a:lnTo>
                  <a:pt x="31750" y="986790"/>
                </a:lnTo>
                <a:close/>
              </a:path>
              <a:path w="50800" h="3744595">
                <a:moveTo>
                  <a:pt x="31750" y="897890"/>
                </a:moveTo>
                <a:lnTo>
                  <a:pt x="19050" y="897890"/>
                </a:lnTo>
                <a:lnTo>
                  <a:pt x="19050" y="948690"/>
                </a:lnTo>
                <a:lnTo>
                  <a:pt x="31750" y="948690"/>
                </a:lnTo>
                <a:lnTo>
                  <a:pt x="31750" y="897890"/>
                </a:lnTo>
                <a:close/>
              </a:path>
              <a:path w="50800" h="3744595">
                <a:moveTo>
                  <a:pt x="31750" y="808990"/>
                </a:moveTo>
                <a:lnTo>
                  <a:pt x="19050" y="808990"/>
                </a:lnTo>
                <a:lnTo>
                  <a:pt x="19050" y="859790"/>
                </a:lnTo>
                <a:lnTo>
                  <a:pt x="31750" y="859790"/>
                </a:lnTo>
                <a:lnTo>
                  <a:pt x="31750" y="808990"/>
                </a:lnTo>
                <a:close/>
              </a:path>
              <a:path w="50800" h="3744595">
                <a:moveTo>
                  <a:pt x="31750" y="720090"/>
                </a:moveTo>
                <a:lnTo>
                  <a:pt x="19050" y="720090"/>
                </a:lnTo>
                <a:lnTo>
                  <a:pt x="19050" y="770890"/>
                </a:lnTo>
                <a:lnTo>
                  <a:pt x="31750" y="770890"/>
                </a:lnTo>
                <a:lnTo>
                  <a:pt x="31750" y="720090"/>
                </a:lnTo>
                <a:close/>
              </a:path>
              <a:path w="50800" h="3744595">
                <a:moveTo>
                  <a:pt x="50800" y="3668268"/>
                </a:moveTo>
                <a:lnTo>
                  <a:pt x="25400" y="3693668"/>
                </a:lnTo>
                <a:lnTo>
                  <a:pt x="0" y="3668268"/>
                </a:lnTo>
                <a:lnTo>
                  <a:pt x="25400" y="3744468"/>
                </a:lnTo>
                <a:lnTo>
                  <a:pt x="42329" y="3693668"/>
                </a:lnTo>
                <a:lnTo>
                  <a:pt x="50800" y="3668268"/>
                </a:lnTo>
                <a:close/>
              </a:path>
              <a:path w="50800" h="3744595">
                <a:moveTo>
                  <a:pt x="50800" y="1796034"/>
                </a:moveTo>
                <a:lnTo>
                  <a:pt x="31750" y="1815084"/>
                </a:lnTo>
                <a:lnTo>
                  <a:pt x="31750" y="1786890"/>
                </a:lnTo>
                <a:lnTo>
                  <a:pt x="19050" y="1786890"/>
                </a:lnTo>
                <a:lnTo>
                  <a:pt x="19050" y="1815084"/>
                </a:lnTo>
                <a:lnTo>
                  <a:pt x="0" y="1796034"/>
                </a:lnTo>
                <a:lnTo>
                  <a:pt x="25400" y="1872234"/>
                </a:lnTo>
                <a:lnTo>
                  <a:pt x="42329" y="1821434"/>
                </a:lnTo>
                <a:lnTo>
                  <a:pt x="50800" y="1796034"/>
                </a:lnTo>
                <a:close/>
              </a:path>
              <a:path w="50800" h="3744595">
                <a:moveTo>
                  <a:pt x="50800" y="211836"/>
                </a:moveTo>
                <a:lnTo>
                  <a:pt x="31750" y="230886"/>
                </a:lnTo>
                <a:lnTo>
                  <a:pt x="31750" y="0"/>
                </a:lnTo>
                <a:lnTo>
                  <a:pt x="19050" y="0"/>
                </a:lnTo>
                <a:lnTo>
                  <a:pt x="19050" y="230886"/>
                </a:lnTo>
                <a:lnTo>
                  <a:pt x="0" y="211836"/>
                </a:lnTo>
                <a:lnTo>
                  <a:pt x="25400" y="288036"/>
                </a:lnTo>
                <a:lnTo>
                  <a:pt x="42329" y="237236"/>
                </a:lnTo>
                <a:lnTo>
                  <a:pt x="50800" y="211836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7" name="object 35">
            <a:extLst>
              <a:ext uri="{FF2B5EF4-FFF2-40B4-BE49-F238E27FC236}">
                <a16:creationId xmlns:a16="http://schemas.microsoft.com/office/drawing/2014/main" id="{58D4E9B8-49F3-4FBA-B280-FBFA09CD2B38}"/>
              </a:ext>
            </a:extLst>
          </p:cNvPr>
          <p:cNvGrpSpPr/>
          <p:nvPr/>
        </p:nvGrpSpPr>
        <p:grpSpPr>
          <a:xfrm>
            <a:off x="2128618" y="607427"/>
            <a:ext cx="1017905" cy="369570"/>
            <a:chOff x="1830895" y="471868"/>
            <a:chExt cx="1017905" cy="369570"/>
          </a:xfrm>
        </p:grpSpPr>
        <p:sp>
          <p:nvSpPr>
            <p:cNvPr id="28" name="object 36">
              <a:extLst>
                <a:ext uri="{FF2B5EF4-FFF2-40B4-BE49-F238E27FC236}">
                  <a16:creationId xmlns:a16="http://schemas.microsoft.com/office/drawing/2014/main" id="{25405078-E5AC-478B-9D9A-2B5139A44C72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object 37">
              <a:extLst>
                <a:ext uri="{FF2B5EF4-FFF2-40B4-BE49-F238E27FC236}">
                  <a16:creationId xmlns:a16="http://schemas.microsoft.com/office/drawing/2014/main" id="{107DFA5E-5075-47E6-AC07-0B8C8801E5F7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0" name="object 38">
            <a:extLst>
              <a:ext uri="{FF2B5EF4-FFF2-40B4-BE49-F238E27FC236}">
                <a16:creationId xmlns:a16="http://schemas.microsoft.com/office/drawing/2014/main" id="{60CD7078-9AF6-430C-815F-B74C0EB720E4}"/>
              </a:ext>
            </a:extLst>
          </p:cNvPr>
          <p:cNvSpPr txBox="1"/>
          <p:nvPr/>
        </p:nvSpPr>
        <p:spPr>
          <a:xfrm>
            <a:off x="2137901" y="650835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1" name="object 39">
            <a:extLst>
              <a:ext uri="{FF2B5EF4-FFF2-40B4-BE49-F238E27FC236}">
                <a16:creationId xmlns:a16="http://schemas.microsoft.com/office/drawing/2014/main" id="{9EDD37AC-FDD6-46FD-BC2E-7FF14D50FF95}"/>
              </a:ext>
            </a:extLst>
          </p:cNvPr>
          <p:cNvGrpSpPr/>
          <p:nvPr/>
        </p:nvGrpSpPr>
        <p:grpSpPr>
          <a:xfrm>
            <a:off x="3334842" y="589699"/>
            <a:ext cx="1017905" cy="369570"/>
            <a:chOff x="3055048" y="471868"/>
            <a:chExt cx="1017905" cy="369570"/>
          </a:xfrm>
        </p:grpSpPr>
        <p:sp>
          <p:nvSpPr>
            <p:cNvPr id="32" name="object 40">
              <a:extLst>
                <a:ext uri="{FF2B5EF4-FFF2-40B4-BE49-F238E27FC236}">
                  <a16:creationId xmlns:a16="http://schemas.microsoft.com/office/drawing/2014/main" id="{262A1D8E-295D-4475-A88E-94D489F7C5DB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object 41">
              <a:extLst>
                <a:ext uri="{FF2B5EF4-FFF2-40B4-BE49-F238E27FC236}">
                  <a16:creationId xmlns:a16="http://schemas.microsoft.com/office/drawing/2014/main" id="{F59D350D-92C0-4AD0-8205-F18D702346E6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4" name="object 42">
            <a:extLst>
              <a:ext uri="{FF2B5EF4-FFF2-40B4-BE49-F238E27FC236}">
                <a16:creationId xmlns:a16="http://schemas.microsoft.com/office/drawing/2014/main" id="{3E24BEB0-4D8C-4FDB-A6B8-D383D82793D4}"/>
              </a:ext>
            </a:extLst>
          </p:cNvPr>
          <p:cNvSpPr txBox="1"/>
          <p:nvPr/>
        </p:nvSpPr>
        <p:spPr>
          <a:xfrm>
            <a:off x="3347016" y="572988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5" name="object 43">
            <a:extLst>
              <a:ext uri="{FF2B5EF4-FFF2-40B4-BE49-F238E27FC236}">
                <a16:creationId xmlns:a16="http://schemas.microsoft.com/office/drawing/2014/main" id="{CC59DCC5-4395-4E6B-A8BF-79A23FD9ABAD}"/>
              </a:ext>
            </a:extLst>
          </p:cNvPr>
          <p:cNvGrpSpPr/>
          <p:nvPr/>
        </p:nvGrpSpPr>
        <p:grpSpPr>
          <a:xfrm>
            <a:off x="4639245" y="589700"/>
            <a:ext cx="873760" cy="369570"/>
            <a:chOff x="4279201" y="471868"/>
            <a:chExt cx="873760" cy="369570"/>
          </a:xfrm>
        </p:grpSpPr>
        <p:sp>
          <p:nvSpPr>
            <p:cNvPr id="36" name="object 44">
              <a:extLst>
                <a:ext uri="{FF2B5EF4-FFF2-40B4-BE49-F238E27FC236}">
                  <a16:creationId xmlns:a16="http://schemas.microsoft.com/office/drawing/2014/main" id="{5BD7488F-FB44-421D-8D75-9D4E6046CD25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object 45">
              <a:extLst>
                <a:ext uri="{FF2B5EF4-FFF2-40B4-BE49-F238E27FC236}">
                  <a16:creationId xmlns:a16="http://schemas.microsoft.com/office/drawing/2014/main" id="{61B409B4-433B-4C5D-A343-4BFC395BDABA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8" name="object 46">
            <a:extLst>
              <a:ext uri="{FF2B5EF4-FFF2-40B4-BE49-F238E27FC236}">
                <a16:creationId xmlns:a16="http://schemas.microsoft.com/office/drawing/2014/main" id="{B7ADDCB7-69F4-416A-854E-59124CE8B420}"/>
              </a:ext>
            </a:extLst>
          </p:cNvPr>
          <p:cNvSpPr txBox="1"/>
          <p:nvPr/>
        </p:nvSpPr>
        <p:spPr>
          <a:xfrm>
            <a:off x="4585015" y="555910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9" name="object 47">
            <a:extLst>
              <a:ext uri="{FF2B5EF4-FFF2-40B4-BE49-F238E27FC236}">
                <a16:creationId xmlns:a16="http://schemas.microsoft.com/office/drawing/2014/main" id="{509F1B00-E973-440B-9B3B-01943DFF5F2D}"/>
              </a:ext>
            </a:extLst>
          </p:cNvPr>
          <p:cNvGrpSpPr/>
          <p:nvPr/>
        </p:nvGrpSpPr>
        <p:grpSpPr>
          <a:xfrm>
            <a:off x="5992049" y="579921"/>
            <a:ext cx="946150" cy="369570"/>
            <a:chOff x="5359336" y="471868"/>
            <a:chExt cx="946150" cy="369570"/>
          </a:xfrm>
        </p:grpSpPr>
        <p:sp>
          <p:nvSpPr>
            <p:cNvPr id="40" name="object 48">
              <a:extLst>
                <a:ext uri="{FF2B5EF4-FFF2-40B4-BE49-F238E27FC236}">
                  <a16:creationId xmlns:a16="http://schemas.microsoft.com/office/drawing/2014/main" id="{9F83C876-6E05-4088-96EC-4E81A2DF12FB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object 49">
              <a:extLst>
                <a:ext uri="{FF2B5EF4-FFF2-40B4-BE49-F238E27FC236}">
                  <a16:creationId xmlns:a16="http://schemas.microsoft.com/office/drawing/2014/main" id="{CE631D14-C73E-41F4-85DC-A7DF0D20DE3C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2" name="object 50">
            <a:extLst>
              <a:ext uri="{FF2B5EF4-FFF2-40B4-BE49-F238E27FC236}">
                <a16:creationId xmlns:a16="http://schemas.microsoft.com/office/drawing/2014/main" id="{1E3B5426-2CEA-4BD4-BFF0-7E233CDD9356}"/>
              </a:ext>
            </a:extLst>
          </p:cNvPr>
          <p:cNvSpPr txBox="1"/>
          <p:nvPr/>
        </p:nvSpPr>
        <p:spPr>
          <a:xfrm>
            <a:off x="5936437" y="573976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rating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6" name="object 54">
            <a:extLst>
              <a:ext uri="{FF2B5EF4-FFF2-40B4-BE49-F238E27FC236}">
                <a16:creationId xmlns:a16="http://schemas.microsoft.com/office/drawing/2014/main" id="{A46FB1BF-72AB-4255-995D-1D8DFC070A8A}"/>
              </a:ext>
            </a:extLst>
          </p:cNvPr>
          <p:cNvSpPr txBox="1"/>
          <p:nvPr/>
        </p:nvSpPr>
        <p:spPr>
          <a:xfrm>
            <a:off x="7164323" y="59810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8" name="object 56">
            <a:extLst>
              <a:ext uri="{FF2B5EF4-FFF2-40B4-BE49-F238E27FC236}">
                <a16:creationId xmlns:a16="http://schemas.microsoft.com/office/drawing/2014/main" id="{295B22E5-5CB5-4442-9332-B2F280715F75}"/>
              </a:ext>
            </a:extLst>
          </p:cNvPr>
          <p:cNvGrpSpPr/>
          <p:nvPr/>
        </p:nvGrpSpPr>
        <p:grpSpPr>
          <a:xfrm>
            <a:off x="8459202" y="597961"/>
            <a:ext cx="1162050" cy="369570"/>
            <a:chOff x="7735633" y="471868"/>
            <a:chExt cx="1162050" cy="369570"/>
          </a:xfrm>
        </p:grpSpPr>
        <p:sp>
          <p:nvSpPr>
            <p:cNvPr id="49" name="object 57">
              <a:extLst>
                <a:ext uri="{FF2B5EF4-FFF2-40B4-BE49-F238E27FC236}">
                  <a16:creationId xmlns:a16="http://schemas.microsoft.com/office/drawing/2014/main" id="{474AE60E-3ED6-477F-A747-96E37C4553EA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object 58">
              <a:extLst>
                <a:ext uri="{FF2B5EF4-FFF2-40B4-BE49-F238E27FC236}">
                  <a16:creationId xmlns:a16="http://schemas.microsoft.com/office/drawing/2014/main" id="{A673CA9A-44DA-4693-B837-EEF56A52D018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1" name="object 59">
            <a:extLst>
              <a:ext uri="{FF2B5EF4-FFF2-40B4-BE49-F238E27FC236}">
                <a16:creationId xmlns:a16="http://schemas.microsoft.com/office/drawing/2014/main" id="{D5911E74-59CF-4214-81CF-FF110A0B18AD}"/>
              </a:ext>
            </a:extLst>
          </p:cNvPr>
          <p:cNvSpPr txBox="1"/>
          <p:nvPr/>
        </p:nvSpPr>
        <p:spPr>
          <a:xfrm>
            <a:off x="8430921" y="598100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2" name="object 69">
            <a:extLst>
              <a:ext uri="{FF2B5EF4-FFF2-40B4-BE49-F238E27FC236}">
                <a16:creationId xmlns:a16="http://schemas.microsoft.com/office/drawing/2014/main" id="{0A173FD2-B677-463D-A847-5D48772F4BE2}"/>
              </a:ext>
            </a:extLst>
          </p:cNvPr>
          <p:cNvSpPr txBox="1"/>
          <p:nvPr/>
        </p:nvSpPr>
        <p:spPr>
          <a:xfrm>
            <a:off x="2831719" y="1106170"/>
            <a:ext cx="2085339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6.1.1 Planning EnMS (taking into account 4.1, 4.2, risks and opportunities) to: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7" name="object 74">
            <a:extLst>
              <a:ext uri="{FF2B5EF4-FFF2-40B4-BE49-F238E27FC236}">
                <a16:creationId xmlns:a16="http://schemas.microsoft.com/office/drawing/2014/main" id="{A97E8883-783D-4791-9707-C15FF9AFDCE3}"/>
              </a:ext>
            </a:extLst>
          </p:cNvPr>
          <p:cNvSpPr/>
          <p:nvPr/>
        </p:nvSpPr>
        <p:spPr>
          <a:xfrm>
            <a:off x="4932045" y="1124711"/>
            <a:ext cx="216535" cy="792480"/>
          </a:xfrm>
          <a:custGeom>
            <a:avLst/>
            <a:gdLst/>
            <a:ahLst/>
            <a:cxnLst/>
            <a:rect l="l" t="t" r="r" b="b"/>
            <a:pathLst>
              <a:path w="216535" h="792480">
                <a:moveTo>
                  <a:pt x="216026" y="792099"/>
                </a:moveTo>
                <a:lnTo>
                  <a:pt x="173958" y="790692"/>
                </a:lnTo>
                <a:lnTo>
                  <a:pt x="139604" y="786844"/>
                </a:lnTo>
                <a:lnTo>
                  <a:pt x="116443" y="781115"/>
                </a:lnTo>
                <a:lnTo>
                  <a:pt x="107950" y="774064"/>
                </a:lnTo>
                <a:lnTo>
                  <a:pt x="107950" y="414020"/>
                </a:lnTo>
                <a:lnTo>
                  <a:pt x="99476" y="407042"/>
                </a:lnTo>
                <a:lnTo>
                  <a:pt x="76358" y="401351"/>
                </a:lnTo>
                <a:lnTo>
                  <a:pt x="42048" y="397517"/>
                </a:lnTo>
                <a:lnTo>
                  <a:pt x="0" y="396113"/>
                </a:lnTo>
                <a:lnTo>
                  <a:pt x="42048" y="394688"/>
                </a:lnTo>
                <a:lnTo>
                  <a:pt x="76358" y="390810"/>
                </a:lnTo>
                <a:lnTo>
                  <a:pt x="99476" y="385075"/>
                </a:lnTo>
                <a:lnTo>
                  <a:pt x="107950" y="378078"/>
                </a:lnTo>
                <a:lnTo>
                  <a:pt x="107950" y="18034"/>
                </a:lnTo>
                <a:lnTo>
                  <a:pt x="116443" y="11037"/>
                </a:lnTo>
                <a:lnTo>
                  <a:pt x="139604" y="5302"/>
                </a:lnTo>
                <a:lnTo>
                  <a:pt x="173958" y="1424"/>
                </a:lnTo>
                <a:lnTo>
                  <a:pt x="216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bject 75">
            <a:extLst>
              <a:ext uri="{FF2B5EF4-FFF2-40B4-BE49-F238E27FC236}">
                <a16:creationId xmlns:a16="http://schemas.microsoft.com/office/drawing/2014/main" id="{286A9749-66F6-4E1B-B36D-3E56904E9EE6}"/>
              </a:ext>
            </a:extLst>
          </p:cNvPr>
          <p:cNvSpPr txBox="1"/>
          <p:nvPr/>
        </p:nvSpPr>
        <p:spPr>
          <a:xfrm>
            <a:off x="5237736" y="1098387"/>
            <a:ext cx="407441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ensure the achievement of the planned results for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increase the desired effects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prevent or reduce unwanted effects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achieve improvement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0" name="object 77">
            <a:extLst>
              <a:ext uri="{FF2B5EF4-FFF2-40B4-BE49-F238E27FC236}">
                <a16:creationId xmlns:a16="http://schemas.microsoft.com/office/drawing/2014/main" id="{5699B154-D79D-4894-9387-D687391BD029}"/>
              </a:ext>
            </a:extLst>
          </p:cNvPr>
          <p:cNvSpPr txBox="1"/>
          <p:nvPr/>
        </p:nvSpPr>
        <p:spPr>
          <a:xfrm>
            <a:off x="2819145" y="2122322"/>
            <a:ext cx="191008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6.1.2 Must be planned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1" name="object 78">
            <a:extLst>
              <a:ext uri="{FF2B5EF4-FFF2-40B4-BE49-F238E27FC236}">
                <a16:creationId xmlns:a16="http://schemas.microsoft.com/office/drawing/2014/main" id="{ED3FAE6D-236F-4317-8DAA-2D2C5514E3FF}"/>
              </a:ext>
            </a:extLst>
          </p:cNvPr>
          <p:cNvSpPr/>
          <p:nvPr/>
        </p:nvSpPr>
        <p:spPr>
          <a:xfrm>
            <a:off x="5004053" y="1988820"/>
            <a:ext cx="144145" cy="504190"/>
          </a:xfrm>
          <a:custGeom>
            <a:avLst/>
            <a:gdLst/>
            <a:ahLst/>
            <a:cxnLst/>
            <a:rect l="l" t="t" r="r" b="b"/>
            <a:pathLst>
              <a:path w="144145" h="504189">
                <a:moveTo>
                  <a:pt x="144018" y="504063"/>
                </a:moveTo>
                <a:lnTo>
                  <a:pt x="115996" y="503126"/>
                </a:lnTo>
                <a:lnTo>
                  <a:pt x="93106" y="500570"/>
                </a:lnTo>
                <a:lnTo>
                  <a:pt x="77670" y="496776"/>
                </a:lnTo>
                <a:lnTo>
                  <a:pt x="72009" y="492125"/>
                </a:lnTo>
                <a:lnTo>
                  <a:pt x="72009" y="264032"/>
                </a:lnTo>
                <a:lnTo>
                  <a:pt x="66347" y="259381"/>
                </a:lnTo>
                <a:lnTo>
                  <a:pt x="50911" y="255587"/>
                </a:lnTo>
                <a:lnTo>
                  <a:pt x="28021" y="253031"/>
                </a:lnTo>
                <a:lnTo>
                  <a:pt x="0" y="252094"/>
                </a:lnTo>
                <a:lnTo>
                  <a:pt x="28021" y="251138"/>
                </a:lnTo>
                <a:lnTo>
                  <a:pt x="50911" y="248538"/>
                </a:lnTo>
                <a:lnTo>
                  <a:pt x="66347" y="244701"/>
                </a:lnTo>
                <a:lnTo>
                  <a:pt x="72009" y="240029"/>
                </a:lnTo>
                <a:lnTo>
                  <a:pt x="72009" y="12064"/>
                </a:lnTo>
                <a:lnTo>
                  <a:pt x="77670" y="7340"/>
                </a:lnTo>
                <a:lnTo>
                  <a:pt x="93106" y="3508"/>
                </a:lnTo>
                <a:lnTo>
                  <a:pt x="115996" y="938"/>
                </a:lnTo>
                <a:lnTo>
                  <a:pt x="14401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object 80">
            <a:extLst>
              <a:ext uri="{FF2B5EF4-FFF2-40B4-BE49-F238E27FC236}">
                <a16:creationId xmlns:a16="http://schemas.microsoft.com/office/drawing/2014/main" id="{3936BF9C-0614-42CB-A20C-6900EB7FC322}"/>
              </a:ext>
            </a:extLst>
          </p:cNvPr>
          <p:cNvSpPr txBox="1"/>
          <p:nvPr/>
        </p:nvSpPr>
        <p:spPr>
          <a:xfrm>
            <a:off x="5237354" y="1916936"/>
            <a:ext cx="327977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actions to treat risks, opportunities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how to integrate and implement actions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how to evaluate the effectiveness of actions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64" name="object 81">
            <a:extLst>
              <a:ext uri="{FF2B5EF4-FFF2-40B4-BE49-F238E27FC236}">
                <a16:creationId xmlns:a16="http://schemas.microsoft.com/office/drawing/2014/main" id="{BF9C8927-2705-4FC2-8A88-67EA7241A2F4}"/>
              </a:ext>
            </a:extLst>
          </p:cNvPr>
          <p:cNvGrpSpPr/>
          <p:nvPr/>
        </p:nvGrpSpPr>
        <p:grpSpPr>
          <a:xfrm>
            <a:off x="2627756" y="2924898"/>
            <a:ext cx="4968620" cy="3168396"/>
            <a:chOff x="2627756" y="2924898"/>
            <a:chExt cx="4968620" cy="3168396"/>
          </a:xfrm>
        </p:grpSpPr>
        <p:pic>
          <p:nvPicPr>
            <p:cNvPr id="65" name="object 82">
              <a:extLst>
                <a:ext uri="{FF2B5EF4-FFF2-40B4-BE49-F238E27FC236}">
                  <a16:creationId xmlns:a16="http://schemas.microsoft.com/office/drawing/2014/main" id="{EF1A7BCA-FA8B-4A4E-A762-A2004142161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51909" y="2924898"/>
              <a:ext cx="3744467" cy="3168396"/>
            </a:xfrm>
            <a:prstGeom prst="rect">
              <a:avLst/>
            </a:prstGeom>
          </p:spPr>
        </p:pic>
        <p:sp>
          <p:nvSpPr>
            <p:cNvPr id="66" name="object 83">
              <a:extLst>
                <a:ext uri="{FF2B5EF4-FFF2-40B4-BE49-F238E27FC236}">
                  <a16:creationId xmlns:a16="http://schemas.microsoft.com/office/drawing/2014/main" id="{E81687FC-1C1C-43D7-BB40-D90249DE1B4C}"/>
                </a:ext>
              </a:extLst>
            </p:cNvPr>
            <p:cNvSpPr/>
            <p:nvPr/>
          </p:nvSpPr>
          <p:spPr>
            <a:xfrm>
              <a:off x="2627756" y="3501009"/>
              <a:ext cx="1224280" cy="576580"/>
            </a:xfrm>
            <a:custGeom>
              <a:avLst/>
              <a:gdLst/>
              <a:ahLst/>
              <a:cxnLst/>
              <a:rect l="l" t="t" r="r" b="b"/>
              <a:pathLst>
                <a:path w="1224279" h="576579">
                  <a:moveTo>
                    <a:pt x="936117" y="0"/>
                  </a:moveTo>
                  <a:lnTo>
                    <a:pt x="0" y="0"/>
                  </a:lnTo>
                  <a:lnTo>
                    <a:pt x="0" y="576071"/>
                  </a:lnTo>
                  <a:lnTo>
                    <a:pt x="936117" y="576071"/>
                  </a:lnTo>
                  <a:lnTo>
                    <a:pt x="1224153" y="288035"/>
                  </a:lnTo>
                  <a:lnTo>
                    <a:pt x="936117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object 84">
              <a:extLst>
                <a:ext uri="{FF2B5EF4-FFF2-40B4-BE49-F238E27FC236}">
                  <a16:creationId xmlns:a16="http://schemas.microsoft.com/office/drawing/2014/main" id="{3C366E82-8540-4181-BFE9-C4AEC4968641}"/>
                </a:ext>
              </a:extLst>
            </p:cNvPr>
            <p:cNvSpPr/>
            <p:nvPr/>
          </p:nvSpPr>
          <p:spPr>
            <a:xfrm>
              <a:off x="2627756" y="3501009"/>
              <a:ext cx="1224280" cy="576580"/>
            </a:xfrm>
            <a:custGeom>
              <a:avLst/>
              <a:gdLst/>
              <a:ahLst/>
              <a:cxnLst/>
              <a:rect l="l" t="t" r="r" b="b"/>
              <a:pathLst>
                <a:path w="1224279" h="576579">
                  <a:moveTo>
                    <a:pt x="0" y="0"/>
                  </a:moveTo>
                  <a:lnTo>
                    <a:pt x="936117" y="0"/>
                  </a:lnTo>
                  <a:lnTo>
                    <a:pt x="1224153" y="288035"/>
                  </a:lnTo>
                  <a:lnTo>
                    <a:pt x="936117" y="576071"/>
                  </a:lnTo>
                  <a:lnTo>
                    <a:pt x="0" y="576071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EBC3AE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9" name="object 86">
            <a:extLst>
              <a:ext uri="{FF2B5EF4-FFF2-40B4-BE49-F238E27FC236}">
                <a16:creationId xmlns:a16="http://schemas.microsoft.com/office/drawing/2014/main" id="{C87F909E-AE7A-4CF3-8708-A793D85509DA}"/>
              </a:ext>
            </a:extLst>
          </p:cNvPr>
          <p:cNvSpPr txBox="1"/>
          <p:nvPr/>
        </p:nvSpPr>
        <p:spPr>
          <a:xfrm>
            <a:off x="2724656" y="3649675"/>
            <a:ext cx="1060450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Strengths</a:t>
            </a: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400" b="1" i="0" u="none" strike="noStrike" kern="1200" cap="none" spc="-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0" name="object 87">
            <a:extLst>
              <a:ext uri="{FF2B5EF4-FFF2-40B4-BE49-F238E27FC236}">
                <a16:creationId xmlns:a16="http://schemas.microsoft.com/office/drawing/2014/main" id="{B503CF73-34E1-4E3F-8D95-A538E72FEEC8}"/>
              </a:ext>
            </a:extLst>
          </p:cNvPr>
          <p:cNvGrpSpPr/>
          <p:nvPr/>
        </p:nvGrpSpPr>
        <p:grpSpPr>
          <a:xfrm>
            <a:off x="2627756" y="4725161"/>
            <a:ext cx="1224280" cy="576580"/>
            <a:chOff x="2627756" y="4725161"/>
            <a:chExt cx="1224280" cy="576580"/>
          </a:xfrm>
        </p:grpSpPr>
        <p:sp>
          <p:nvSpPr>
            <p:cNvPr id="71" name="object 88">
              <a:extLst>
                <a:ext uri="{FF2B5EF4-FFF2-40B4-BE49-F238E27FC236}">
                  <a16:creationId xmlns:a16="http://schemas.microsoft.com/office/drawing/2014/main" id="{2B3B0A9D-BDE0-4657-A0F5-CFB5E0F11F0A}"/>
                </a:ext>
              </a:extLst>
            </p:cNvPr>
            <p:cNvSpPr/>
            <p:nvPr/>
          </p:nvSpPr>
          <p:spPr>
            <a:xfrm>
              <a:off x="2627756" y="4725161"/>
              <a:ext cx="1224280" cy="576580"/>
            </a:xfrm>
            <a:custGeom>
              <a:avLst/>
              <a:gdLst/>
              <a:ahLst/>
              <a:cxnLst/>
              <a:rect l="l" t="t" r="r" b="b"/>
              <a:pathLst>
                <a:path w="1224279" h="576579">
                  <a:moveTo>
                    <a:pt x="936117" y="0"/>
                  </a:moveTo>
                  <a:lnTo>
                    <a:pt x="0" y="0"/>
                  </a:lnTo>
                  <a:lnTo>
                    <a:pt x="0" y="576072"/>
                  </a:lnTo>
                  <a:lnTo>
                    <a:pt x="936117" y="576072"/>
                  </a:lnTo>
                  <a:lnTo>
                    <a:pt x="1224153" y="288036"/>
                  </a:lnTo>
                  <a:lnTo>
                    <a:pt x="936117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object 89">
              <a:extLst>
                <a:ext uri="{FF2B5EF4-FFF2-40B4-BE49-F238E27FC236}">
                  <a16:creationId xmlns:a16="http://schemas.microsoft.com/office/drawing/2014/main" id="{9D201467-D587-47AC-B269-BAEDA7BB9890}"/>
                </a:ext>
              </a:extLst>
            </p:cNvPr>
            <p:cNvSpPr/>
            <p:nvPr/>
          </p:nvSpPr>
          <p:spPr>
            <a:xfrm>
              <a:off x="2627756" y="4725161"/>
              <a:ext cx="1224280" cy="576580"/>
            </a:xfrm>
            <a:custGeom>
              <a:avLst/>
              <a:gdLst/>
              <a:ahLst/>
              <a:cxnLst/>
              <a:rect l="l" t="t" r="r" b="b"/>
              <a:pathLst>
                <a:path w="1224279" h="576579">
                  <a:moveTo>
                    <a:pt x="0" y="0"/>
                  </a:moveTo>
                  <a:lnTo>
                    <a:pt x="936117" y="0"/>
                  </a:lnTo>
                  <a:lnTo>
                    <a:pt x="1224153" y="288036"/>
                  </a:lnTo>
                  <a:lnTo>
                    <a:pt x="936117" y="576072"/>
                  </a:lnTo>
                  <a:lnTo>
                    <a:pt x="0" y="576072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4" name="object 91">
            <a:extLst>
              <a:ext uri="{FF2B5EF4-FFF2-40B4-BE49-F238E27FC236}">
                <a16:creationId xmlns:a16="http://schemas.microsoft.com/office/drawing/2014/main" id="{8816FF1D-D145-434B-BBEF-544E642FAC19}"/>
              </a:ext>
            </a:extLst>
          </p:cNvPr>
          <p:cNvSpPr txBox="1"/>
          <p:nvPr/>
        </p:nvSpPr>
        <p:spPr>
          <a:xfrm>
            <a:off x="2627247" y="4881702"/>
            <a:ext cx="122428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</a:t>
            </a:r>
            <a:r>
              <a:rPr kumimoji="0" lang="ro-RO" sz="1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pportunities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5" name="object 92">
            <a:extLst>
              <a:ext uri="{FF2B5EF4-FFF2-40B4-BE49-F238E27FC236}">
                <a16:creationId xmlns:a16="http://schemas.microsoft.com/office/drawing/2014/main" id="{B7DE1743-20F0-4DCE-B837-52541DBD546F}"/>
              </a:ext>
            </a:extLst>
          </p:cNvPr>
          <p:cNvGrpSpPr/>
          <p:nvPr/>
        </p:nvGrpSpPr>
        <p:grpSpPr>
          <a:xfrm>
            <a:off x="7524368" y="3501009"/>
            <a:ext cx="1296670" cy="576580"/>
            <a:chOff x="7524368" y="3501009"/>
            <a:chExt cx="1296670" cy="576580"/>
          </a:xfrm>
        </p:grpSpPr>
        <p:sp>
          <p:nvSpPr>
            <p:cNvPr id="76" name="object 93">
              <a:extLst>
                <a:ext uri="{FF2B5EF4-FFF2-40B4-BE49-F238E27FC236}">
                  <a16:creationId xmlns:a16="http://schemas.microsoft.com/office/drawing/2014/main" id="{30E807BD-7400-43A7-A237-E2F8851F01ED}"/>
                </a:ext>
              </a:extLst>
            </p:cNvPr>
            <p:cNvSpPr/>
            <p:nvPr/>
          </p:nvSpPr>
          <p:spPr>
            <a:xfrm>
              <a:off x="7524368" y="3501009"/>
              <a:ext cx="1296670" cy="576580"/>
            </a:xfrm>
            <a:custGeom>
              <a:avLst/>
              <a:gdLst/>
              <a:ahLst/>
              <a:cxnLst/>
              <a:rect l="l" t="t" r="r" b="b"/>
              <a:pathLst>
                <a:path w="1296670" h="576579">
                  <a:moveTo>
                    <a:pt x="1296161" y="0"/>
                  </a:moveTo>
                  <a:lnTo>
                    <a:pt x="288035" y="0"/>
                  </a:lnTo>
                  <a:lnTo>
                    <a:pt x="0" y="288035"/>
                  </a:lnTo>
                  <a:lnTo>
                    <a:pt x="288035" y="576071"/>
                  </a:lnTo>
                  <a:lnTo>
                    <a:pt x="1296161" y="576071"/>
                  </a:lnTo>
                  <a:lnTo>
                    <a:pt x="1296161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7" name="object 94">
              <a:extLst>
                <a:ext uri="{FF2B5EF4-FFF2-40B4-BE49-F238E27FC236}">
                  <a16:creationId xmlns:a16="http://schemas.microsoft.com/office/drawing/2014/main" id="{6ED97863-7F4B-4BA5-AEA4-87D78DE4E4BD}"/>
                </a:ext>
              </a:extLst>
            </p:cNvPr>
            <p:cNvSpPr/>
            <p:nvPr/>
          </p:nvSpPr>
          <p:spPr>
            <a:xfrm>
              <a:off x="7524368" y="3501009"/>
              <a:ext cx="1296670" cy="576580"/>
            </a:xfrm>
            <a:custGeom>
              <a:avLst/>
              <a:gdLst/>
              <a:ahLst/>
              <a:cxnLst/>
              <a:rect l="l" t="t" r="r" b="b"/>
              <a:pathLst>
                <a:path w="1296670" h="576579">
                  <a:moveTo>
                    <a:pt x="1296161" y="576071"/>
                  </a:moveTo>
                  <a:lnTo>
                    <a:pt x="288035" y="576071"/>
                  </a:lnTo>
                  <a:lnTo>
                    <a:pt x="0" y="288035"/>
                  </a:lnTo>
                  <a:lnTo>
                    <a:pt x="288035" y="0"/>
                  </a:lnTo>
                  <a:lnTo>
                    <a:pt x="1296161" y="0"/>
                  </a:lnTo>
                  <a:lnTo>
                    <a:pt x="1296161" y="576071"/>
                  </a:lnTo>
                  <a:close/>
                </a:path>
              </a:pathLst>
            </a:cu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9" name="object 96">
            <a:extLst>
              <a:ext uri="{FF2B5EF4-FFF2-40B4-BE49-F238E27FC236}">
                <a16:creationId xmlns:a16="http://schemas.microsoft.com/office/drawing/2014/main" id="{E7340AF5-9490-4D86-92F7-C448C9621027}"/>
              </a:ext>
            </a:extLst>
          </p:cNvPr>
          <p:cNvSpPr txBox="1"/>
          <p:nvPr/>
        </p:nvSpPr>
        <p:spPr>
          <a:xfrm>
            <a:off x="7685530" y="3657677"/>
            <a:ext cx="11201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Weaknesses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80" name="object 97">
            <a:extLst>
              <a:ext uri="{FF2B5EF4-FFF2-40B4-BE49-F238E27FC236}">
                <a16:creationId xmlns:a16="http://schemas.microsoft.com/office/drawing/2014/main" id="{7EA2A91D-AD5C-438D-BEAD-3869EF3A34E2}"/>
              </a:ext>
            </a:extLst>
          </p:cNvPr>
          <p:cNvGrpSpPr/>
          <p:nvPr/>
        </p:nvGrpSpPr>
        <p:grpSpPr>
          <a:xfrm>
            <a:off x="7524368" y="4725161"/>
            <a:ext cx="1296670" cy="576580"/>
            <a:chOff x="7524368" y="4725161"/>
            <a:chExt cx="1296670" cy="576580"/>
          </a:xfrm>
        </p:grpSpPr>
        <p:sp>
          <p:nvSpPr>
            <p:cNvPr id="81" name="object 98">
              <a:extLst>
                <a:ext uri="{FF2B5EF4-FFF2-40B4-BE49-F238E27FC236}">
                  <a16:creationId xmlns:a16="http://schemas.microsoft.com/office/drawing/2014/main" id="{73DB7CAF-9B92-4770-8CBA-2EE0B1A3BC23}"/>
                </a:ext>
              </a:extLst>
            </p:cNvPr>
            <p:cNvSpPr/>
            <p:nvPr/>
          </p:nvSpPr>
          <p:spPr>
            <a:xfrm>
              <a:off x="7524368" y="4725161"/>
              <a:ext cx="1296670" cy="576580"/>
            </a:xfrm>
            <a:custGeom>
              <a:avLst/>
              <a:gdLst/>
              <a:ahLst/>
              <a:cxnLst/>
              <a:rect l="l" t="t" r="r" b="b"/>
              <a:pathLst>
                <a:path w="1296670" h="576579">
                  <a:moveTo>
                    <a:pt x="1296161" y="0"/>
                  </a:moveTo>
                  <a:lnTo>
                    <a:pt x="288035" y="0"/>
                  </a:lnTo>
                  <a:lnTo>
                    <a:pt x="0" y="288036"/>
                  </a:lnTo>
                  <a:lnTo>
                    <a:pt x="288035" y="576072"/>
                  </a:lnTo>
                  <a:lnTo>
                    <a:pt x="1296161" y="576072"/>
                  </a:lnTo>
                  <a:lnTo>
                    <a:pt x="1296161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object 99">
              <a:extLst>
                <a:ext uri="{FF2B5EF4-FFF2-40B4-BE49-F238E27FC236}">
                  <a16:creationId xmlns:a16="http://schemas.microsoft.com/office/drawing/2014/main" id="{CB778B59-1312-4052-AB48-AB2040347DCF}"/>
                </a:ext>
              </a:extLst>
            </p:cNvPr>
            <p:cNvSpPr/>
            <p:nvPr/>
          </p:nvSpPr>
          <p:spPr>
            <a:xfrm>
              <a:off x="7524368" y="4725161"/>
              <a:ext cx="1296670" cy="576580"/>
            </a:xfrm>
            <a:custGeom>
              <a:avLst/>
              <a:gdLst/>
              <a:ahLst/>
              <a:cxnLst/>
              <a:rect l="l" t="t" r="r" b="b"/>
              <a:pathLst>
                <a:path w="1296670" h="576579">
                  <a:moveTo>
                    <a:pt x="1296161" y="576072"/>
                  </a:moveTo>
                  <a:lnTo>
                    <a:pt x="288035" y="576072"/>
                  </a:lnTo>
                  <a:lnTo>
                    <a:pt x="0" y="288036"/>
                  </a:lnTo>
                  <a:lnTo>
                    <a:pt x="288035" y="0"/>
                  </a:lnTo>
                  <a:lnTo>
                    <a:pt x="1296161" y="0"/>
                  </a:lnTo>
                  <a:lnTo>
                    <a:pt x="1296161" y="576072"/>
                  </a:lnTo>
                  <a:close/>
                </a:path>
              </a:pathLst>
            </a:cu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4" name="object 101">
            <a:extLst>
              <a:ext uri="{FF2B5EF4-FFF2-40B4-BE49-F238E27FC236}">
                <a16:creationId xmlns:a16="http://schemas.microsoft.com/office/drawing/2014/main" id="{D19390CC-ABBC-4024-979D-4DBBAF627F0D}"/>
              </a:ext>
            </a:extLst>
          </p:cNvPr>
          <p:cNvSpPr txBox="1"/>
          <p:nvPr/>
        </p:nvSpPr>
        <p:spPr>
          <a:xfrm>
            <a:off x="7868794" y="4881702"/>
            <a:ext cx="12966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</a:t>
            </a:r>
            <a:r>
              <a:rPr kumimoji="0" lang="ro-RO" sz="14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hreats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0" name="object 11">
            <a:extLst>
              <a:ext uri="{FF2B5EF4-FFF2-40B4-BE49-F238E27FC236}">
                <a16:creationId xmlns:a16="http://schemas.microsoft.com/office/drawing/2014/main" id="{8E73F4EB-F7A2-4ACA-A041-67E2CCE493E0}"/>
              </a:ext>
            </a:extLst>
          </p:cNvPr>
          <p:cNvSpPr txBox="1"/>
          <p:nvPr/>
        </p:nvSpPr>
        <p:spPr>
          <a:xfrm>
            <a:off x="1034923" y="1258979"/>
            <a:ext cx="923290" cy="19749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2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3" name="object 38">
            <a:extLst>
              <a:ext uri="{FF2B5EF4-FFF2-40B4-BE49-F238E27FC236}">
                <a16:creationId xmlns:a16="http://schemas.microsoft.com/office/drawing/2014/main" id="{40178740-9242-46D8-B622-89DEE3E6F8E2}"/>
              </a:ext>
            </a:extLst>
          </p:cNvPr>
          <p:cNvSpPr txBox="1"/>
          <p:nvPr/>
        </p:nvSpPr>
        <p:spPr>
          <a:xfrm>
            <a:off x="534085" y="626183"/>
            <a:ext cx="1424128" cy="3520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prstClr val="black"/>
                </a:solidFill>
                <a:latin typeface="Arial"/>
                <a:cs typeface="Arial"/>
              </a:rPr>
              <a:t>4 Context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A6B6B20-A3E8-4702-84D0-47CA340F40AE}"/>
              </a:ext>
            </a:extLst>
          </p:cNvPr>
          <p:cNvCxnSpPr/>
          <p:nvPr/>
        </p:nvCxnSpPr>
        <p:spPr>
          <a:xfrm>
            <a:off x="8172703" y="844510"/>
            <a:ext cx="38048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CAF9AA1-0077-4E55-AC39-A4EDB851D566}"/>
              </a:ext>
            </a:extLst>
          </p:cNvPr>
          <p:cNvCxnSpPr/>
          <p:nvPr/>
        </p:nvCxnSpPr>
        <p:spPr>
          <a:xfrm>
            <a:off x="1661864" y="776222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C70051EF-C1EE-45C4-8D48-525A27B13A12}"/>
              </a:ext>
            </a:extLst>
          </p:cNvPr>
          <p:cNvCxnSpPr/>
          <p:nvPr/>
        </p:nvCxnSpPr>
        <p:spPr>
          <a:xfrm>
            <a:off x="4270297" y="764705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FB9EB162-D15A-4CB1-B639-D03324767E4C}"/>
              </a:ext>
            </a:extLst>
          </p:cNvPr>
          <p:cNvCxnSpPr/>
          <p:nvPr/>
        </p:nvCxnSpPr>
        <p:spPr>
          <a:xfrm>
            <a:off x="3068025" y="782745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F9D81567-810A-4AA4-83F0-61D68DF9EA3A}"/>
              </a:ext>
            </a:extLst>
          </p:cNvPr>
          <p:cNvCxnSpPr/>
          <p:nvPr/>
        </p:nvCxnSpPr>
        <p:spPr>
          <a:xfrm>
            <a:off x="5508243" y="774483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F63F4109-9C98-4868-8522-113D57645DBB}"/>
              </a:ext>
            </a:extLst>
          </p:cNvPr>
          <p:cNvCxnSpPr/>
          <p:nvPr/>
        </p:nvCxnSpPr>
        <p:spPr>
          <a:xfrm>
            <a:off x="6873062" y="802192"/>
            <a:ext cx="373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2562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>
            <a:extLst>
              <a:ext uri="{FF2B5EF4-FFF2-40B4-BE49-F238E27FC236}">
                <a16:creationId xmlns:a16="http://schemas.microsoft.com/office/drawing/2014/main" id="{F3121EE4-FB7F-48F8-B17E-10DD6A04B449}"/>
              </a:ext>
            </a:extLst>
          </p:cNvPr>
          <p:cNvSpPr/>
          <p:nvPr/>
        </p:nvSpPr>
        <p:spPr>
          <a:xfrm>
            <a:off x="611555" y="4173887"/>
            <a:ext cx="1800225" cy="400685"/>
          </a:xfrm>
          <a:custGeom>
            <a:avLst/>
            <a:gdLst/>
            <a:ahLst/>
            <a:cxnLst/>
            <a:rect l="l" t="t" r="r" b="b"/>
            <a:pathLst>
              <a:path w="1800225" h="400685">
                <a:moveTo>
                  <a:pt x="0" y="400113"/>
                </a:moveTo>
                <a:lnTo>
                  <a:pt x="1800225" y="400113"/>
                </a:lnTo>
                <a:lnTo>
                  <a:pt x="1800225" y="0"/>
                </a:lnTo>
                <a:lnTo>
                  <a:pt x="0" y="0"/>
                </a:lnTo>
                <a:lnTo>
                  <a:pt x="0" y="400113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2CF886B9-4544-4E98-9DEB-107BA457EE5D}"/>
              </a:ext>
            </a:extLst>
          </p:cNvPr>
          <p:cNvSpPr txBox="1"/>
          <p:nvPr/>
        </p:nvSpPr>
        <p:spPr>
          <a:xfrm>
            <a:off x="769677" y="4230579"/>
            <a:ext cx="161226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6.3 Planning changes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object 17">
            <a:extLst>
              <a:ext uri="{FF2B5EF4-FFF2-40B4-BE49-F238E27FC236}">
                <a16:creationId xmlns:a16="http://schemas.microsoft.com/office/drawing/2014/main" id="{64D1E4CE-209B-44EA-8468-60E7FD39E72C}"/>
              </a:ext>
            </a:extLst>
          </p:cNvPr>
          <p:cNvSpPr txBox="1"/>
          <p:nvPr/>
        </p:nvSpPr>
        <p:spPr>
          <a:xfrm>
            <a:off x="1158646" y="1227201"/>
            <a:ext cx="923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2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Planificare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5" name="object 23">
            <a:extLst>
              <a:ext uri="{FF2B5EF4-FFF2-40B4-BE49-F238E27FC236}">
                <a16:creationId xmlns:a16="http://schemas.microsoft.com/office/drawing/2014/main" id="{523A02E1-4E46-462A-942F-3FB83E1FAB21}"/>
              </a:ext>
            </a:extLst>
          </p:cNvPr>
          <p:cNvSpPr txBox="1"/>
          <p:nvPr/>
        </p:nvSpPr>
        <p:spPr>
          <a:xfrm>
            <a:off x="788672" y="1886413"/>
            <a:ext cx="1431290" cy="3199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6.1 Actions to address risks and opportunities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" name="object 28">
            <a:extLst>
              <a:ext uri="{FF2B5EF4-FFF2-40B4-BE49-F238E27FC236}">
                <a16:creationId xmlns:a16="http://schemas.microsoft.com/office/drawing/2014/main" id="{591F6DC4-D7E5-410D-98E3-DC1D2BDDDA8A}"/>
              </a:ext>
            </a:extLst>
          </p:cNvPr>
          <p:cNvSpPr/>
          <p:nvPr/>
        </p:nvSpPr>
        <p:spPr>
          <a:xfrm>
            <a:off x="631669" y="2754608"/>
            <a:ext cx="1800225" cy="862330"/>
          </a:xfrm>
          <a:custGeom>
            <a:avLst/>
            <a:gdLst/>
            <a:ahLst/>
            <a:cxnLst/>
            <a:rect l="l" t="t" r="r" b="b"/>
            <a:pathLst>
              <a:path w="1800225" h="862329">
                <a:moveTo>
                  <a:pt x="0" y="861771"/>
                </a:moveTo>
                <a:lnTo>
                  <a:pt x="1800225" y="861771"/>
                </a:lnTo>
                <a:lnTo>
                  <a:pt x="1800225" y="0"/>
                </a:lnTo>
                <a:lnTo>
                  <a:pt x="0" y="0"/>
                </a:lnTo>
                <a:lnTo>
                  <a:pt x="0" y="861771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bject 29">
            <a:extLst>
              <a:ext uri="{FF2B5EF4-FFF2-40B4-BE49-F238E27FC236}">
                <a16:creationId xmlns:a16="http://schemas.microsoft.com/office/drawing/2014/main" id="{7430C53F-E98B-42E6-A0E5-5DA5E8A9642B}"/>
              </a:ext>
            </a:extLst>
          </p:cNvPr>
          <p:cNvSpPr txBox="1"/>
          <p:nvPr/>
        </p:nvSpPr>
        <p:spPr>
          <a:xfrm>
            <a:off x="734187" y="2910480"/>
            <a:ext cx="1602105" cy="4738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6.2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Objectives related to </a:t>
            </a:r>
            <a:r>
              <a:rPr kumimoji="0" lang="en-US" sz="1000" b="0" i="0" u="none" strike="noStrike" kern="1200" cap="none" spc="-1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and planning for their achievement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4" name="object 39">
            <a:extLst>
              <a:ext uri="{FF2B5EF4-FFF2-40B4-BE49-F238E27FC236}">
                <a16:creationId xmlns:a16="http://schemas.microsoft.com/office/drawing/2014/main" id="{0DB7B0F1-38B7-46FD-BA96-8CA48057E70F}"/>
              </a:ext>
            </a:extLst>
          </p:cNvPr>
          <p:cNvGrpSpPr/>
          <p:nvPr/>
        </p:nvGrpSpPr>
        <p:grpSpPr>
          <a:xfrm>
            <a:off x="606793" y="471868"/>
            <a:ext cx="1017905" cy="369570"/>
            <a:chOff x="606793" y="471868"/>
            <a:chExt cx="1017905" cy="369570"/>
          </a:xfrm>
        </p:grpSpPr>
        <p:sp>
          <p:nvSpPr>
            <p:cNvPr id="25" name="object 40">
              <a:extLst>
                <a:ext uri="{FF2B5EF4-FFF2-40B4-BE49-F238E27FC236}">
                  <a16:creationId xmlns:a16="http://schemas.microsoft.com/office/drawing/2014/main" id="{DBA8E03B-C748-44FE-BB30-B745CD1D9C3A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object 41">
              <a:extLst>
                <a:ext uri="{FF2B5EF4-FFF2-40B4-BE49-F238E27FC236}">
                  <a16:creationId xmlns:a16="http://schemas.microsoft.com/office/drawing/2014/main" id="{B43B6BB5-9420-413A-849C-E38B5418297C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object 42">
            <a:extLst>
              <a:ext uri="{FF2B5EF4-FFF2-40B4-BE49-F238E27FC236}">
                <a16:creationId xmlns:a16="http://schemas.microsoft.com/office/drawing/2014/main" id="{41C80257-C521-4D9B-9E57-65908A95DDF8}"/>
              </a:ext>
            </a:extLst>
          </p:cNvPr>
          <p:cNvSpPr txBox="1"/>
          <p:nvPr/>
        </p:nvSpPr>
        <p:spPr>
          <a:xfrm>
            <a:off x="611555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9" name="object 44">
            <a:extLst>
              <a:ext uri="{FF2B5EF4-FFF2-40B4-BE49-F238E27FC236}">
                <a16:creationId xmlns:a16="http://schemas.microsoft.com/office/drawing/2014/main" id="{93C04E96-0870-4E98-8071-91F0630D7812}"/>
              </a:ext>
            </a:extLst>
          </p:cNvPr>
          <p:cNvGrpSpPr/>
          <p:nvPr/>
        </p:nvGrpSpPr>
        <p:grpSpPr>
          <a:xfrm>
            <a:off x="1830895" y="471868"/>
            <a:ext cx="1017905" cy="369570"/>
            <a:chOff x="1830895" y="471868"/>
            <a:chExt cx="1017905" cy="369570"/>
          </a:xfrm>
        </p:grpSpPr>
        <p:sp>
          <p:nvSpPr>
            <p:cNvPr id="30" name="object 45">
              <a:extLst>
                <a:ext uri="{FF2B5EF4-FFF2-40B4-BE49-F238E27FC236}">
                  <a16:creationId xmlns:a16="http://schemas.microsoft.com/office/drawing/2014/main" id="{59387EFD-D384-4C02-B131-10D2F027E6AE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object 46">
              <a:extLst>
                <a:ext uri="{FF2B5EF4-FFF2-40B4-BE49-F238E27FC236}">
                  <a16:creationId xmlns:a16="http://schemas.microsoft.com/office/drawing/2014/main" id="{0372C762-C8A3-440C-A3AF-AFCDC6B974C7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2" name="object 47">
            <a:extLst>
              <a:ext uri="{FF2B5EF4-FFF2-40B4-BE49-F238E27FC236}">
                <a16:creationId xmlns:a16="http://schemas.microsoft.com/office/drawing/2014/main" id="{A530BB07-9605-45DD-B439-0079B9F8E969}"/>
              </a:ext>
            </a:extLst>
          </p:cNvPr>
          <p:cNvSpPr txBox="1"/>
          <p:nvPr/>
        </p:nvSpPr>
        <p:spPr>
          <a:xfrm>
            <a:off x="1835657" y="555751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3" name="object 48">
            <a:extLst>
              <a:ext uri="{FF2B5EF4-FFF2-40B4-BE49-F238E27FC236}">
                <a16:creationId xmlns:a16="http://schemas.microsoft.com/office/drawing/2014/main" id="{ED89FD93-E0DA-45C9-B894-F0ECA300BE53}"/>
              </a:ext>
            </a:extLst>
          </p:cNvPr>
          <p:cNvGrpSpPr/>
          <p:nvPr/>
        </p:nvGrpSpPr>
        <p:grpSpPr>
          <a:xfrm>
            <a:off x="3055048" y="471868"/>
            <a:ext cx="1017905" cy="369570"/>
            <a:chOff x="3055048" y="471868"/>
            <a:chExt cx="1017905" cy="369570"/>
          </a:xfrm>
        </p:grpSpPr>
        <p:sp>
          <p:nvSpPr>
            <p:cNvPr id="34" name="object 49">
              <a:extLst>
                <a:ext uri="{FF2B5EF4-FFF2-40B4-BE49-F238E27FC236}">
                  <a16:creationId xmlns:a16="http://schemas.microsoft.com/office/drawing/2014/main" id="{F00988B4-C3FF-4A55-A3C9-6D44103DBC41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object 50">
              <a:extLst>
                <a:ext uri="{FF2B5EF4-FFF2-40B4-BE49-F238E27FC236}">
                  <a16:creationId xmlns:a16="http://schemas.microsoft.com/office/drawing/2014/main" id="{0E1B5113-4A7F-48FA-A980-D2CC0EAB7673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object 51">
            <a:extLst>
              <a:ext uri="{FF2B5EF4-FFF2-40B4-BE49-F238E27FC236}">
                <a16:creationId xmlns:a16="http://schemas.microsoft.com/office/drawing/2014/main" id="{EBDE79F9-48F6-468C-9DDE-A31F5DD60BB8}"/>
              </a:ext>
            </a:extLst>
          </p:cNvPr>
          <p:cNvSpPr txBox="1"/>
          <p:nvPr/>
        </p:nvSpPr>
        <p:spPr>
          <a:xfrm>
            <a:off x="3059810" y="476630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7" name="object 52">
            <a:extLst>
              <a:ext uri="{FF2B5EF4-FFF2-40B4-BE49-F238E27FC236}">
                <a16:creationId xmlns:a16="http://schemas.microsoft.com/office/drawing/2014/main" id="{87CCD25E-EADC-467A-BC76-962FAFEB6873}"/>
              </a:ext>
            </a:extLst>
          </p:cNvPr>
          <p:cNvGrpSpPr/>
          <p:nvPr/>
        </p:nvGrpSpPr>
        <p:grpSpPr>
          <a:xfrm>
            <a:off x="4279201" y="471868"/>
            <a:ext cx="873760" cy="369570"/>
            <a:chOff x="4279201" y="471868"/>
            <a:chExt cx="873760" cy="369570"/>
          </a:xfrm>
        </p:grpSpPr>
        <p:sp>
          <p:nvSpPr>
            <p:cNvPr id="38" name="object 53">
              <a:extLst>
                <a:ext uri="{FF2B5EF4-FFF2-40B4-BE49-F238E27FC236}">
                  <a16:creationId xmlns:a16="http://schemas.microsoft.com/office/drawing/2014/main" id="{A466B90E-5D09-4496-9A92-C3E434A1981B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object 54">
              <a:extLst>
                <a:ext uri="{FF2B5EF4-FFF2-40B4-BE49-F238E27FC236}">
                  <a16:creationId xmlns:a16="http://schemas.microsoft.com/office/drawing/2014/main" id="{D8EC5B13-D3BE-410C-AA78-5D44B5067742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0" name="object 55">
            <a:extLst>
              <a:ext uri="{FF2B5EF4-FFF2-40B4-BE49-F238E27FC236}">
                <a16:creationId xmlns:a16="http://schemas.microsoft.com/office/drawing/2014/main" id="{321A20CE-7132-4C55-A983-7ACA05EF745A}"/>
              </a:ext>
            </a:extLst>
          </p:cNvPr>
          <p:cNvSpPr txBox="1"/>
          <p:nvPr/>
        </p:nvSpPr>
        <p:spPr>
          <a:xfrm>
            <a:off x="4283964" y="476630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1" name="object 56">
            <a:extLst>
              <a:ext uri="{FF2B5EF4-FFF2-40B4-BE49-F238E27FC236}">
                <a16:creationId xmlns:a16="http://schemas.microsoft.com/office/drawing/2014/main" id="{456A5052-5945-4486-9F6E-EDA3D6CFB911}"/>
              </a:ext>
            </a:extLst>
          </p:cNvPr>
          <p:cNvGrpSpPr/>
          <p:nvPr/>
        </p:nvGrpSpPr>
        <p:grpSpPr>
          <a:xfrm>
            <a:off x="5359336" y="471868"/>
            <a:ext cx="946150" cy="369570"/>
            <a:chOff x="5359336" y="471868"/>
            <a:chExt cx="946150" cy="369570"/>
          </a:xfrm>
        </p:grpSpPr>
        <p:sp>
          <p:nvSpPr>
            <p:cNvPr id="42" name="object 57">
              <a:extLst>
                <a:ext uri="{FF2B5EF4-FFF2-40B4-BE49-F238E27FC236}">
                  <a16:creationId xmlns:a16="http://schemas.microsoft.com/office/drawing/2014/main" id="{4297A01D-26D8-4BEA-8D89-F3671F58046C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object 58">
              <a:extLst>
                <a:ext uri="{FF2B5EF4-FFF2-40B4-BE49-F238E27FC236}">
                  <a16:creationId xmlns:a16="http://schemas.microsoft.com/office/drawing/2014/main" id="{828C8AE2-FA63-46B8-A8BA-98089AE2E3D1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4" name="object 59">
            <a:extLst>
              <a:ext uri="{FF2B5EF4-FFF2-40B4-BE49-F238E27FC236}">
                <a16:creationId xmlns:a16="http://schemas.microsoft.com/office/drawing/2014/main" id="{8EC58195-25E2-4C1A-8D94-79177D09E1E4}"/>
              </a:ext>
            </a:extLst>
          </p:cNvPr>
          <p:cNvSpPr txBox="1"/>
          <p:nvPr/>
        </p:nvSpPr>
        <p:spPr>
          <a:xfrm>
            <a:off x="5364098" y="476630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eration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5" name="object 60">
            <a:extLst>
              <a:ext uri="{FF2B5EF4-FFF2-40B4-BE49-F238E27FC236}">
                <a16:creationId xmlns:a16="http://schemas.microsoft.com/office/drawing/2014/main" id="{FB3B4F1C-020E-410A-A867-E32B508A5E08}"/>
              </a:ext>
            </a:extLst>
          </p:cNvPr>
          <p:cNvGrpSpPr/>
          <p:nvPr/>
        </p:nvGrpSpPr>
        <p:grpSpPr>
          <a:xfrm>
            <a:off x="6511480" y="471868"/>
            <a:ext cx="1017905" cy="369570"/>
            <a:chOff x="6511480" y="471868"/>
            <a:chExt cx="1017905" cy="369570"/>
          </a:xfrm>
        </p:grpSpPr>
        <p:sp>
          <p:nvSpPr>
            <p:cNvPr id="46" name="object 61">
              <a:extLst>
                <a:ext uri="{FF2B5EF4-FFF2-40B4-BE49-F238E27FC236}">
                  <a16:creationId xmlns:a16="http://schemas.microsoft.com/office/drawing/2014/main" id="{07F0B9BE-996D-4A51-B189-93F103164188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object 62">
              <a:extLst>
                <a:ext uri="{FF2B5EF4-FFF2-40B4-BE49-F238E27FC236}">
                  <a16:creationId xmlns:a16="http://schemas.microsoft.com/office/drawing/2014/main" id="{B36A5BA0-7AC4-41F7-A16D-ABC7DAD7B38C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8" name="object 63">
            <a:extLst>
              <a:ext uri="{FF2B5EF4-FFF2-40B4-BE49-F238E27FC236}">
                <a16:creationId xmlns:a16="http://schemas.microsoft.com/office/drawing/2014/main" id="{54934D88-B92F-4987-8E25-F75CA4F901FC}"/>
              </a:ext>
            </a:extLst>
          </p:cNvPr>
          <p:cNvSpPr txBox="1"/>
          <p:nvPr/>
        </p:nvSpPr>
        <p:spPr>
          <a:xfrm>
            <a:off x="6516243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0" name="object 65">
            <a:extLst>
              <a:ext uri="{FF2B5EF4-FFF2-40B4-BE49-F238E27FC236}">
                <a16:creationId xmlns:a16="http://schemas.microsoft.com/office/drawing/2014/main" id="{1F1EC2E9-0ADA-4D70-B99F-4EE518C23CA4}"/>
              </a:ext>
            </a:extLst>
          </p:cNvPr>
          <p:cNvGrpSpPr/>
          <p:nvPr/>
        </p:nvGrpSpPr>
        <p:grpSpPr>
          <a:xfrm>
            <a:off x="7735633" y="471868"/>
            <a:ext cx="1162050" cy="369570"/>
            <a:chOff x="7735633" y="471868"/>
            <a:chExt cx="1162050" cy="369570"/>
          </a:xfrm>
        </p:grpSpPr>
        <p:sp>
          <p:nvSpPr>
            <p:cNvPr id="51" name="object 66">
              <a:extLst>
                <a:ext uri="{FF2B5EF4-FFF2-40B4-BE49-F238E27FC236}">
                  <a16:creationId xmlns:a16="http://schemas.microsoft.com/office/drawing/2014/main" id="{869B117A-1135-4A38-9EAF-B28E181728BF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object 67">
              <a:extLst>
                <a:ext uri="{FF2B5EF4-FFF2-40B4-BE49-F238E27FC236}">
                  <a16:creationId xmlns:a16="http://schemas.microsoft.com/office/drawing/2014/main" id="{F216C12C-6BA0-46B8-9D5E-0B8BD187E1F8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3" name="object 68">
            <a:extLst>
              <a:ext uri="{FF2B5EF4-FFF2-40B4-BE49-F238E27FC236}">
                <a16:creationId xmlns:a16="http://schemas.microsoft.com/office/drawing/2014/main" id="{23768D6E-C4BA-4163-9F51-33368A325FC9}"/>
              </a:ext>
            </a:extLst>
          </p:cNvPr>
          <p:cNvSpPr txBox="1"/>
          <p:nvPr/>
        </p:nvSpPr>
        <p:spPr>
          <a:xfrm>
            <a:off x="7740395" y="476630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4" name="object 69">
            <a:extLst>
              <a:ext uri="{FF2B5EF4-FFF2-40B4-BE49-F238E27FC236}">
                <a16:creationId xmlns:a16="http://schemas.microsoft.com/office/drawing/2014/main" id="{C2914FF9-56B1-401D-B862-E9BD9B799E93}"/>
              </a:ext>
            </a:extLst>
          </p:cNvPr>
          <p:cNvGrpSpPr/>
          <p:nvPr/>
        </p:nvGrpSpPr>
        <p:grpSpPr>
          <a:xfrm>
            <a:off x="1619631" y="631316"/>
            <a:ext cx="7345044" cy="3950335"/>
            <a:chOff x="1619631" y="631316"/>
            <a:chExt cx="7345044" cy="3950335"/>
          </a:xfrm>
        </p:grpSpPr>
        <p:sp>
          <p:nvSpPr>
            <p:cNvPr id="55" name="object 70">
              <a:extLst>
                <a:ext uri="{FF2B5EF4-FFF2-40B4-BE49-F238E27FC236}">
                  <a16:creationId xmlns:a16="http://schemas.microsoft.com/office/drawing/2014/main" id="{AE82E30E-007A-46E8-9BCF-9CC797B5874C}"/>
                </a:ext>
              </a:extLst>
            </p:cNvPr>
            <p:cNvSpPr/>
            <p:nvPr/>
          </p:nvSpPr>
          <p:spPr>
            <a:xfrm>
              <a:off x="1619631" y="631316"/>
              <a:ext cx="6120765" cy="50800"/>
            </a:xfrm>
            <a:custGeom>
              <a:avLst/>
              <a:gdLst/>
              <a:ahLst/>
              <a:cxnLst/>
              <a:rect l="l" t="t" r="r" b="b"/>
              <a:pathLst>
                <a:path w="6120765" h="50800">
                  <a:moveTo>
                    <a:pt x="216027" y="25400"/>
                  </a:moveTo>
                  <a:lnTo>
                    <a:pt x="196977" y="19050"/>
                  </a:lnTo>
                  <a:lnTo>
                    <a:pt x="139827" y="0"/>
                  </a:lnTo>
                  <a:lnTo>
                    <a:pt x="158877" y="19050"/>
                  </a:lnTo>
                  <a:lnTo>
                    <a:pt x="0" y="19050"/>
                  </a:lnTo>
                  <a:lnTo>
                    <a:pt x="0" y="31750"/>
                  </a:lnTo>
                  <a:lnTo>
                    <a:pt x="158877" y="31750"/>
                  </a:lnTo>
                  <a:lnTo>
                    <a:pt x="139827" y="50800"/>
                  </a:lnTo>
                  <a:lnTo>
                    <a:pt x="196977" y="31750"/>
                  </a:lnTo>
                  <a:lnTo>
                    <a:pt x="216027" y="25400"/>
                  </a:lnTo>
                  <a:close/>
                </a:path>
                <a:path w="6120765" h="50800">
                  <a:moveTo>
                    <a:pt x="1440180" y="25400"/>
                  </a:moveTo>
                  <a:lnTo>
                    <a:pt x="1421130" y="19050"/>
                  </a:lnTo>
                  <a:lnTo>
                    <a:pt x="1363980" y="0"/>
                  </a:lnTo>
                  <a:lnTo>
                    <a:pt x="1383030" y="19050"/>
                  </a:lnTo>
                  <a:lnTo>
                    <a:pt x="1224153" y="19050"/>
                  </a:lnTo>
                  <a:lnTo>
                    <a:pt x="1224153" y="31750"/>
                  </a:lnTo>
                  <a:lnTo>
                    <a:pt x="1383030" y="31750"/>
                  </a:lnTo>
                  <a:lnTo>
                    <a:pt x="1363980" y="50800"/>
                  </a:lnTo>
                  <a:lnTo>
                    <a:pt x="1421130" y="31750"/>
                  </a:lnTo>
                  <a:lnTo>
                    <a:pt x="1440180" y="25400"/>
                  </a:lnTo>
                  <a:close/>
                </a:path>
                <a:path w="6120765" h="50800">
                  <a:moveTo>
                    <a:pt x="2664333" y="25400"/>
                  </a:moveTo>
                  <a:lnTo>
                    <a:pt x="2645283" y="19050"/>
                  </a:lnTo>
                  <a:lnTo>
                    <a:pt x="2588133" y="0"/>
                  </a:lnTo>
                  <a:lnTo>
                    <a:pt x="2607183" y="19050"/>
                  </a:lnTo>
                  <a:lnTo>
                    <a:pt x="2448306" y="19050"/>
                  </a:lnTo>
                  <a:lnTo>
                    <a:pt x="2448306" y="31750"/>
                  </a:lnTo>
                  <a:lnTo>
                    <a:pt x="2607183" y="31750"/>
                  </a:lnTo>
                  <a:lnTo>
                    <a:pt x="2588133" y="50800"/>
                  </a:lnTo>
                  <a:lnTo>
                    <a:pt x="2645283" y="31750"/>
                  </a:lnTo>
                  <a:lnTo>
                    <a:pt x="2664333" y="25400"/>
                  </a:lnTo>
                  <a:close/>
                </a:path>
                <a:path w="6120765" h="50800">
                  <a:moveTo>
                    <a:pt x="3744468" y="25400"/>
                  </a:moveTo>
                  <a:lnTo>
                    <a:pt x="3725418" y="19050"/>
                  </a:lnTo>
                  <a:lnTo>
                    <a:pt x="3668268" y="0"/>
                  </a:lnTo>
                  <a:lnTo>
                    <a:pt x="3687318" y="19050"/>
                  </a:lnTo>
                  <a:lnTo>
                    <a:pt x="3528441" y="19050"/>
                  </a:lnTo>
                  <a:lnTo>
                    <a:pt x="3528441" y="31750"/>
                  </a:lnTo>
                  <a:lnTo>
                    <a:pt x="3687318" y="31750"/>
                  </a:lnTo>
                  <a:lnTo>
                    <a:pt x="3668268" y="50800"/>
                  </a:lnTo>
                  <a:lnTo>
                    <a:pt x="3725418" y="31750"/>
                  </a:lnTo>
                  <a:lnTo>
                    <a:pt x="3744468" y="25400"/>
                  </a:lnTo>
                  <a:close/>
                </a:path>
                <a:path w="6120765" h="50800">
                  <a:moveTo>
                    <a:pt x="4896612" y="25400"/>
                  </a:moveTo>
                  <a:lnTo>
                    <a:pt x="4877562" y="19050"/>
                  </a:lnTo>
                  <a:lnTo>
                    <a:pt x="4820412" y="0"/>
                  </a:lnTo>
                  <a:lnTo>
                    <a:pt x="4839462" y="19050"/>
                  </a:lnTo>
                  <a:lnTo>
                    <a:pt x="4680585" y="19050"/>
                  </a:lnTo>
                  <a:lnTo>
                    <a:pt x="4680585" y="31750"/>
                  </a:lnTo>
                  <a:lnTo>
                    <a:pt x="4839462" y="31750"/>
                  </a:lnTo>
                  <a:lnTo>
                    <a:pt x="4820412" y="50800"/>
                  </a:lnTo>
                  <a:lnTo>
                    <a:pt x="4877562" y="31750"/>
                  </a:lnTo>
                  <a:lnTo>
                    <a:pt x="4896612" y="25400"/>
                  </a:lnTo>
                  <a:close/>
                </a:path>
                <a:path w="6120765" h="50800">
                  <a:moveTo>
                    <a:pt x="6120765" y="25400"/>
                  </a:moveTo>
                  <a:lnTo>
                    <a:pt x="6101715" y="19050"/>
                  </a:lnTo>
                  <a:lnTo>
                    <a:pt x="6044565" y="0"/>
                  </a:lnTo>
                  <a:lnTo>
                    <a:pt x="6063615" y="19050"/>
                  </a:lnTo>
                  <a:lnTo>
                    <a:pt x="5904738" y="19050"/>
                  </a:lnTo>
                  <a:lnTo>
                    <a:pt x="5904738" y="31750"/>
                  </a:lnTo>
                  <a:lnTo>
                    <a:pt x="6063615" y="31750"/>
                  </a:lnTo>
                  <a:lnTo>
                    <a:pt x="6044565" y="50800"/>
                  </a:lnTo>
                  <a:lnTo>
                    <a:pt x="6101715" y="31750"/>
                  </a:lnTo>
                  <a:lnTo>
                    <a:pt x="6120765" y="2540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object 73">
              <a:extLst>
                <a:ext uri="{FF2B5EF4-FFF2-40B4-BE49-F238E27FC236}">
                  <a16:creationId xmlns:a16="http://schemas.microsoft.com/office/drawing/2014/main" id="{4E8F9755-D5DF-4500-BB22-22DB876E57CB}"/>
                </a:ext>
              </a:extLst>
            </p:cNvPr>
            <p:cNvSpPr/>
            <p:nvPr/>
          </p:nvSpPr>
          <p:spPr>
            <a:xfrm>
              <a:off x="2320670" y="1124711"/>
              <a:ext cx="6644005" cy="3456940"/>
            </a:xfrm>
            <a:custGeom>
              <a:avLst/>
              <a:gdLst/>
              <a:ahLst/>
              <a:cxnLst/>
              <a:rect l="l" t="t" r="r" b="b"/>
              <a:pathLst>
                <a:path w="6644005" h="3456940">
                  <a:moveTo>
                    <a:pt x="307086" y="576072"/>
                  </a:moveTo>
                  <a:lnTo>
                    <a:pt x="308995" y="528827"/>
                  </a:lnTo>
                  <a:lnTo>
                    <a:pt x="314626" y="482635"/>
                  </a:lnTo>
                  <a:lnTo>
                    <a:pt x="323829" y="437641"/>
                  </a:lnTo>
                  <a:lnTo>
                    <a:pt x="336456" y="393996"/>
                  </a:lnTo>
                  <a:lnTo>
                    <a:pt x="352359" y="351847"/>
                  </a:lnTo>
                  <a:lnTo>
                    <a:pt x="371390" y="311342"/>
                  </a:lnTo>
                  <a:lnTo>
                    <a:pt x="393399" y="272631"/>
                  </a:lnTo>
                  <a:lnTo>
                    <a:pt x="418240" y="235860"/>
                  </a:lnTo>
                  <a:lnTo>
                    <a:pt x="445763" y="201179"/>
                  </a:lnTo>
                  <a:lnTo>
                    <a:pt x="475821" y="168735"/>
                  </a:lnTo>
                  <a:lnTo>
                    <a:pt x="508265" y="138677"/>
                  </a:lnTo>
                  <a:lnTo>
                    <a:pt x="542946" y="111154"/>
                  </a:lnTo>
                  <a:lnTo>
                    <a:pt x="579717" y="86313"/>
                  </a:lnTo>
                  <a:lnTo>
                    <a:pt x="618428" y="64304"/>
                  </a:lnTo>
                  <a:lnTo>
                    <a:pt x="658933" y="45273"/>
                  </a:lnTo>
                  <a:lnTo>
                    <a:pt x="701082" y="29370"/>
                  </a:lnTo>
                  <a:lnTo>
                    <a:pt x="744727" y="16743"/>
                  </a:lnTo>
                  <a:lnTo>
                    <a:pt x="789721" y="7540"/>
                  </a:lnTo>
                  <a:lnTo>
                    <a:pt x="835913" y="1909"/>
                  </a:lnTo>
                  <a:lnTo>
                    <a:pt x="883158" y="0"/>
                  </a:lnTo>
                  <a:lnTo>
                    <a:pt x="1363218" y="0"/>
                  </a:lnTo>
                  <a:lnTo>
                    <a:pt x="2947416" y="0"/>
                  </a:lnTo>
                  <a:lnTo>
                    <a:pt x="6067679" y="0"/>
                  </a:lnTo>
                  <a:lnTo>
                    <a:pt x="6114941" y="1909"/>
                  </a:lnTo>
                  <a:lnTo>
                    <a:pt x="6161150" y="7540"/>
                  </a:lnTo>
                  <a:lnTo>
                    <a:pt x="6206158" y="16743"/>
                  </a:lnTo>
                  <a:lnTo>
                    <a:pt x="6249816" y="29370"/>
                  </a:lnTo>
                  <a:lnTo>
                    <a:pt x="6291976" y="45273"/>
                  </a:lnTo>
                  <a:lnTo>
                    <a:pt x="6332491" y="64304"/>
                  </a:lnTo>
                  <a:lnTo>
                    <a:pt x="6371212" y="86313"/>
                  </a:lnTo>
                  <a:lnTo>
                    <a:pt x="6407990" y="111154"/>
                  </a:lnTo>
                  <a:lnTo>
                    <a:pt x="6442677" y="138677"/>
                  </a:lnTo>
                  <a:lnTo>
                    <a:pt x="6475126" y="168735"/>
                  </a:lnTo>
                  <a:lnTo>
                    <a:pt x="6505188" y="201179"/>
                  </a:lnTo>
                  <a:lnTo>
                    <a:pt x="6532715" y="235860"/>
                  </a:lnTo>
                  <a:lnTo>
                    <a:pt x="6557558" y="272631"/>
                  </a:lnTo>
                  <a:lnTo>
                    <a:pt x="6579570" y="311342"/>
                  </a:lnTo>
                  <a:lnTo>
                    <a:pt x="6598602" y="351847"/>
                  </a:lnTo>
                  <a:lnTo>
                    <a:pt x="6614506" y="393996"/>
                  </a:lnTo>
                  <a:lnTo>
                    <a:pt x="6627134" y="437641"/>
                  </a:lnTo>
                  <a:lnTo>
                    <a:pt x="6636337" y="482635"/>
                  </a:lnTo>
                  <a:lnTo>
                    <a:pt x="6641968" y="528827"/>
                  </a:lnTo>
                  <a:lnTo>
                    <a:pt x="6643878" y="576072"/>
                  </a:lnTo>
                  <a:lnTo>
                    <a:pt x="6643878" y="2016252"/>
                  </a:lnTo>
                  <a:lnTo>
                    <a:pt x="6643878" y="2880360"/>
                  </a:lnTo>
                  <a:lnTo>
                    <a:pt x="6641968" y="2927604"/>
                  </a:lnTo>
                  <a:lnTo>
                    <a:pt x="6636337" y="2973796"/>
                  </a:lnTo>
                  <a:lnTo>
                    <a:pt x="6627134" y="3018790"/>
                  </a:lnTo>
                  <a:lnTo>
                    <a:pt x="6614506" y="3062435"/>
                  </a:lnTo>
                  <a:lnTo>
                    <a:pt x="6598602" y="3104584"/>
                  </a:lnTo>
                  <a:lnTo>
                    <a:pt x="6579570" y="3145089"/>
                  </a:lnTo>
                  <a:lnTo>
                    <a:pt x="6557558" y="3183800"/>
                  </a:lnTo>
                  <a:lnTo>
                    <a:pt x="6532715" y="3220571"/>
                  </a:lnTo>
                  <a:lnTo>
                    <a:pt x="6505188" y="3255252"/>
                  </a:lnTo>
                  <a:lnTo>
                    <a:pt x="6475126" y="3287696"/>
                  </a:lnTo>
                  <a:lnTo>
                    <a:pt x="6442677" y="3317754"/>
                  </a:lnTo>
                  <a:lnTo>
                    <a:pt x="6407990" y="3345277"/>
                  </a:lnTo>
                  <a:lnTo>
                    <a:pt x="6371212" y="3370118"/>
                  </a:lnTo>
                  <a:lnTo>
                    <a:pt x="6332491" y="3392127"/>
                  </a:lnTo>
                  <a:lnTo>
                    <a:pt x="6291976" y="3411158"/>
                  </a:lnTo>
                  <a:lnTo>
                    <a:pt x="6249816" y="3427061"/>
                  </a:lnTo>
                  <a:lnTo>
                    <a:pt x="6206158" y="3439688"/>
                  </a:lnTo>
                  <a:lnTo>
                    <a:pt x="6161150" y="3448891"/>
                  </a:lnTo>
                  <a:lnTo>
                    <a:pt x="6114941" y="3454522"/>
                  </a:lnTo>
                  <a:lnTo>
                    <a:pt x="6067679" y="3456431"/>
                  </a:lnTo>
                  <a:lnTo>
                    <a:pt x="2947416" y="3456431"/>
                  </a:lnTo>
                  <a:lnTo>
                    <a:pt x="1363218" y="3456431"/>
                  </a:lnTo>
                  <a:lnTo>
                    <a:pt x="883158" y="3456431"/>
                  </a:lnTo>
                  <a:lnTo>
                    <a:pt x="835913" y="3454522"/>
                  </a:lnTo>
                  <a:lnTo>
                    <a:pt x="789721" y="3448891"/>
                  </a:lnTo>
                  <a:lnTo>
                    <a:pt x="744727" y="3439688"/>
                  </a:lnTo>
                  <a:lnTo>
                    <a:pt x="701082" y="3427061"/>
                  </a:lnTo>
                  <a:lnTo>
                    <a:pt x="658933" y="3411158"/>
                  </a:lnTo>
                  <a:lnTo>
                    <a:pt x="618428" y="3392127"/>
                  </a:lnTo>
                  <a:lnTo>
                    <a:pt x="579717" y="3370118"/>
                  </a:lnTo>
                  <a:lnTo>
                    <a:pt x="542946" y="3345277"/>
                  </a:lnTo>
                  <a:lnTo>
                    <a:pt x="508265" y="3317754"/>
                  </a:lnTo>
                  <a:lnTo>
                    <a:pt x="475821" y="3287696"/>
                  </a:lnTo>
                  <a:lnTo>
                    <a:pt x="445763" y="3255252"/>
                  </a:lnTo>
                  <a:lnTo>
                    <a:pt x="418240" y="3220571"/>
                  </a:lnTo>
                  <a:lnTo>
                    <a:pt x="393399" y="3183800"/>
                  </a:lnTo>
                  <a:lnTo>
                    <a:pt x="371390" y="3145089"/>
                  </a:lnTo>
                  <a:lnTo>
                    <a:pt x="352359" y="3104584"/>
                  </a:lnTo>
                  <a:lnTo>
                    <a:pt x="336456" y="3062435"/>
                  </a:lnTo>
                  <a:lnTo>
                    <a:pt x="323829" y="3018790"/>
                  </a:lnTo>
                  <a:lnTo>
                    <a:pt x="314626" y="2973796"/>
                  </a:lnTo>
                  <a:lnTo>
                    <a:pt x="308995" y="2927604"/>
                  </a:lnTo>
                  <a:lnTo>
                    <a:pt x="307086" y="2880360"/>
                  </a:lnTo>
                  <a:lnTo>
                    <a:pt x="0" y="2407158"/>
                  </a:lnTo>
                  <a:lnTo>
                    <a:pt x="307086" y="2016252"/>
                  </a:lnTo>
                  <a:lnTo>
                    <a:pt x="307086" y="576072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1" name="object 76">
            <a:extLst>
              <a:ext uri="{FF2B5EF4-FFF2-40B4-BE49-F238E27FC236}">
                <a16:creationId xmlns:a16="http://schemas.microsoft.com/office/drawing/2014/main" id="{B8ADE31D-7CB8-4E6D-8961-62856C112293}"/>
              </a:ext>
            </a:extLst>
          </p:cNvPr>
          <p:cNvSpPr txBox="1"/>
          <p:nvPr/>
        </p:nvSpPr>
        <p:spPr>
          <a:xfrm>
            <a:off x="2828545" y="3627499"/>
            <a:ext cx="190627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6.2.2 Implementation planning should include: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2" name="object 77">
            <a:extLst>
              <a:ext uri="{FF2B5EF4-FFF2-40B4-BE49-F238E27FC236}">
                <a16:creationId xmlns:a16="http://schemas.microsoft.com/office/drawing/2014/main" id="{02225B5D-457F-43E0-B11C-5AEA55872CD6}"/>
              </a:ext>
            </a:extLst>
          </p:cNvPr>
          <p:cNvSpPr txBox="1"/>
          <p:nvPr/>
        </p:nvSpPr>
        <p:spPr>
          <a:xfrm>
            <a:off x="4920234" y="3556507"/>
            <a:ext cx="227520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 marR="0" lvl="0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73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what will be done</a:t>
            </a:r>
          </a:p>
          <a:p>
            <a:pPr marL="66675" marR="0" lvl="0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73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necessary resources</a:t>
            </a:r>
          </a:p>
          <a:p>
            <a:pPr marL="66675" marR="0" lvl="0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73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who answers</a:t>
            </a:r>
          </a:p>
          <a:p>
            <a:pPr marL="66675" marR="0" lvl="0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73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when completed</a:t>
            </a:r>
          </a:p>
          <a:p>
            <a:pPr marL="66675" marR="0" lvl="0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73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how we evaluate the results</a:t>
            </a:r>
          </a:p>
          <a:p>
            <a:pPr marL="66675" marR="0" lvl="0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731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5" name="object 90">
            <a:extLst>
              <a:ext uri="{FF2B5EF4-FFF2-40B4-BE49-F238E27FC236}">
                <a16:creationId xmlns:a16="http://schemas.microsoft.com/office/drawing/2014/main" id="{1470DDCC-2D84-466A-8486-A75E7C1396BF}"/>
              </a:ext>
            </a:extLst>
          </p:cNvPr>
          <p:cNvSpPr txBox="1"/>
          <p:nvPr/>
        </p:nvSpPr>
        <p:spPr>
          <a:xfrm>
            <a:off x="2754885" y="1745741"/>
            <a:ext cx="1953895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6.2.1 Setting relevant </a:t>
            </a:r>
            <a:r>
              <a:rPr kumimoji="0" lang="en-US" sz="1400" b="0" i="0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objectives (for functions, levels, processes) that are: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6" name="object 91">
            <a:extLst>
              <a:ext uri="{FF2B5EF4-FFF2-40B4-BE49-F238E27FC236}">
                <a16:creationId xmlns:a16="http://schemas.microsoft.com/office/drawing/2014/main" id="{E6A5F3FF-E1CA-4D9F-AAD6-37A20F7A5F42}"/>
              </a:ext>
            </a:extLst>
          </p:cNvPr>
          <p:cNvSpPr/>
          <p:nvPr/>
        </p:nvSpPr>
        <p:spPr>
          <a:xfrm>
            <a:off x="4788027" y="1268730"/>
            <a:ext cx="216535" cy="2088514"/>
          </a:xfrm>
          <a:custGeom>
            <a:avLst/>
            <a:gdLst/>
            <a:ahLst/>
            <a:cxnLst/>
            <a:rect l="l" t="t" r="r" b="b"/>
            <a:pathLst>
              <a:path w="216535" h="2088514">
                <a:moveTo>
                  <a:pt x="216026" y="2088261"/>
                </a:moveTo>
                <a:lnTo>
                  <a:pt x="173958" y="2086854"/>
                </a:lnTo>
                <a:lnTo>
                  <a:pt x="139604" y="2083006"/>
                </a:lnTo>
                <a:lnTo>
                  <a:pt x="116443" y="2077277"/>
                </a:lnTo>
                <a:lnTo>
                  <a:pt x="107950" y="2070227"/>
                </a:lnTo>
                <a:lnTo>
                  <a:pt x="107950" y="1062101"/>
                </a:lnTo>
                <a:lnTo>
                  <a:pt x="99476" y="1055123"/>
                </a:lnTo>
                <a:lnTo>
                  <a:pt x="76358" y="1049432"/>
                </a:lnTo>
                <a:lnTo>
                  <a:pt x="42048" y="1045598"/>
                </a:lnTo>
                <a:lnTo>
                  <a:pt x="0" y="1044194"/>
                </a:lnTo>
                <a:lnTo>
                  <a:pt x="42048" y="1042769"/>
                </a:lnTo>
                <a:lnTo>
                  <a:pt x="76358" y="1038891"/>
                </a:lnTo>
                <a:lnTo>
                  <a:pt x="99476" y="1033156"/>
                </a:lnTo>
                <a:lnTo>
                  <a:pt x="107950" y="1026160"/>
                </a:lnTo>
                <a:lnTo>
                  <a:pt x="107950" y="18034"/>
                </a:lnTo>
                <a:lnTo>
                  <a:pt x="116443" y="11037"/>
                </a:lnTo>
                <a:lnTo>
                  <a:pt x="139604" y="5302"/>
                </a:lnTo>
                <a:lnTo>
                  <a:pt x="173958" y="1424"/>
                </a:lnTo>
                <a:lnTo>
                  <a:pt x="216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object 92">
            <a:extLst>
              <a:ext uri="{FF2B5EF4-FFF2-40B4-BE49-F238E27FC236}">
                <a16:creationId xmlns:a16="http://schemas.microsoft.com/office/drawing/2014/main" id="{C41E5DC5-DACB-471B-8ACE-20CB516AB94E}"/>
              </a:ext>
            </a:extLst>
          </p:cNvPr>
          <p:cNvSpPr txBox="1"/>
          <p:nvPr/>
        </p:nvSpPr>
        <p:spPr>
          <a:xfrm>
            <a:off x="5120640" y="1181480"/>
            <a:ext cx="209740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consistent with the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policy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measurable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based on applicable requirements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relevant for compliance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watched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communicated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updated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2" name="object 97">
            <a:extLst>
              <a:ext uri="{FF2B5EF4-FFF2-40B4-BE49-F238E27FC236}">
                <a16:creationId xmlns:a16="http://schemas.microsoft.com/office/drawing/2014/main" id="{77280E23-2DAE-40C9-B91C-58D3FF009F1C}"/>
              </a:ext>
            </a:extLst>
          </p:cNvPr>
          <p:cNvSpPr txBox="1"/>
          <p:nvPr/>
        </p:nvSpPr>
        <p:spPr>
          <a:xfrm>
            <a:off x="5222939" y="2852163"/>
            <a:ext cx="148082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Maintain documented information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83" name="object 98">
            <a:extLst>
              <a:ext uri="{FF2B5EF4-FFF2-40B4-BE49-F238E27FC236}">
                <a16:creationId xmlns:a16="http://schemas.microsoft.com/office/drawing/2014/main" id="{3E5DC8A0-5E93-440F-B839-AD0EACB8C8E6}"/>
              </a:ext>
            </a:extLst>
          </p:cNvPr>
          <p:cNvGrpSpPr/>
          <p:nvPr/>
        </p:nvGrpSpPr>
        <p:grpSpPr>
          <a:xfrm>
            <a:off x="7038975" y="1600200"/>
            <a:ext cx="1390650" cy="1219200"/>
            <a:chOff x="7038975" y="1600200"/>
            <a:chExt cx="1390650" cy="1219200"/>
          </a:xfrm>
        </p:grpSpPr>
        <p:pic>
          <p:nvPicPr>
            <p:cNvPr id="84" name="object 99">
              <a:extLst>
                <a:ext uri="{FF2B5EF4-FFF2-40B4-BE49-F238E27FC236}">
                  <a16:creationId xmlns:a16="http://schemas.microsoft.com/office/drawing/2014/main" id="{C5130DB8-9C64-44CE-927E-D00A0A1EC8F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38975" y="1600200"/>
              <a:ext cx="1390650" cy="1219200"/>
            </a:xfrm>
            <a:prstGeom prst="rect">
              <a:avLst/>
            </a:prstGeom>
          </p:spPr>
        </p:pic>
        <p:pic>
          <p:nvPicPr>
            <p:cNvPr id="85" name="object 100">
              <a:extLst>
                <a:ext uri="{FF2B5EF4-FFF2-40B4-BE49-F238E27FC236}">
                  <a16:creationId xmlns:a16="http://schemas.microsoft.com/office/drawing/2014/main" id="{D765D3E5-EF6E-4EB0-A615-511B34CCD08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81316" y="1897379"/>
              <a:ext cx="929640" cy="263651"/>
            </a:xfrm>
            <a:prstGeom prst="rect">
              <a:avLst/>
            </a:prstGeom>
          </p:spPr>
        </p:pic>
      </p:grpSp>
      <p:sp>
        <p:nvSpPr>
          <p:cNvPr id="86" name="object 101">
            <a:extLst>
              <a:ext uri="{FF2B5EF4-FFF2-40B4-BE49-F238E27FC236}">
                <a16:creationId xmlns:a16="http://schemas.microsoft.com/office/drawing/2014/main" id="{4EC52761-881C-4FCF-A038-6F8C713F0C5D}"/>
              </a:ext>
            </a:extLst>
          </p:cNvPr>
          <p:cNvSpPr txBox="1"/>
          <p:nvPr/>
        </p:nvSpPr>
        <p:spPr>
          <a:xfrm>
            <a:off x="7567675" y="1933702"/>
            <a:ext cx="89014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1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Measurable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87" name="object 102">
            <a:extLst>
              <a:ext uri="{FF2B5EF4-FFF2-40B4-BE49-F238E27FC236}">
                <a16:creationId xmlns:a16="http://schemas.microsoft.com/office/drawing/2014/main" id="{C6DB6DD9-18F5-4CF6-A409-A57DBDD3341B}"/>
              </a:ext>
            </a:extLst>
          </p:cNvPr>
          <p:cNvGrpSpPr/>
          <p:nvPr/>
        </p:nvGrpSpPr>
        <p:grpSpPr>
          <a:xfrm>
            <a:off x="6429375" y="2028825"/>
            <a:ext cx="1276350" cy="1219200"/>
            <a:chOff x="6429375" y="2028825"/>
            <a:chExt cx="1276350" cy="1219200"/>
          </a:xfrm>
        </p:grpSpPr>
        <p:pic>
          <p:nvPicPr>
            <p:cNvPr id="88" name="object 103">
              <a:extLst>
                <a:ext uri="{FF2B5EF4-FFF2-40B4-BE49-F238E27FC236}">
                  <a16:creationId xmlns:a16="http://schemas.microsoft.com/office/drawing/2014/main" id="{C15CBA75-8389-4AC3-AD26-9BC03062F33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29375" y="2028825"/>
              <a:ext cx="1276350" cy="1219200"/>
            </a:xfrm>
            <a:prstGeom prst="rect">
              <a:avLst/>
            </a:prstGeom>
          </p:spPr>
        </p:pic>
        <p:pic>
          <p:nvPicPr>
            <p:cNvPr id="89" name="object 104">
              <a:extLst>
                <a:ext uri="{FF2B5EF4-FFF2-40B4-BE49-F238E27FC236}">
                  <a16:creationId xmlns:a16="http://schemas.microsoft.com/office/drawing/2014/main" id="{9D5C5CAD-A46C-44A1-99E7-4F0BF937360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56476" y="2327147"/>
              <a:ext cx="803148" cy="263651"/>
            </a:xfrm>
            <a:prstGeom prst="rect">
              <a:avLst/>
            </a:prstGeom>
          </p:spPr>
        </p:pic>
      </p:grpSp>
      <p:sp>
        <p:nvSpPr>
          <p:cNvPr id="90" name="object 105">
            <a:extLst>
              <a:ext uri="{FF2B5EF4-FFF2-40B4-BE49-F238E27FC236}">
                <a16:creationId xmlns:a16="http://schemas.microsoft.com/office/drawing/2014/main" id="{5AD66B4E-A87A-4B2F-A07E-20E545E1969F}"/>
              </a:ext>
            </a:extLst>
          </p:cNvPr>
          <p:cNvSpPr txBox="1"/>
          <p:nvPr/>
        </p:nvSpPr>
        <p:spPr>
          <a:xfrm>
            <a:off x="6942201" y="2364181"/>
            <a:ext cx="61214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Specific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91" name="object 106">
            <a:extLst>
              <a:ext uri="{FF2B5EF4-FFF2-40B4-BE49-F238E27FC236}">
                <a16:creationId xmlns:a16="http://schemas.microsoft.com/office/drawing/2014/main" id="{720D00B4-E7C1-425D-BD5D-FE52E9064567}"/>
              </a:ext>
            </a:extLst>
          </p:cNvPr>
          <p:cNvGrpSpPr/>
          <p:nvPr/>
        </p:nvGrpSpPr>
        <p:grpSpPr>
          <a:xfrm>
            <a:off x="6705600" y="2733675"/>
            <a:ext cx="1276350" cy="1209675"/>
            <a:chOff x="6705600" y="2733675"/>
            <a:chExt cx="1276350" cy="1209675"/>
          </a:xfrm>
        </p:grpSpPr>
        <p:pic>
          <p:nvPicPr>
            <p:cNvPr id="92" name="object 107">
              <a:extLst>
                <a:ext uri="{FF2B5EF4-FFF2-40B4-BE49-F238E27FC236}">
                  <a16:creationId xmlns:a16="http://schemas.microsoft.com/office/drawing/2014/main" id="{0BB211B9-E897-4F31-AE36-29282B42C3B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705600" y="2733675"/>
              <a:ext cx="1276350" cy="1209675"/>
            </a:xfrm>
            <a:prstGeom prst="rect">
              <a:avLst/>
            </a:prstGeom>
          </p:spPr>
        </p:pic>
        <p:pic>
          <p:nvPicPr>
            <p:cNvPr id="93" name="object 108">
              <a:extLst>
                <a:ext uri="{FF2B5EF4-FFF2-40B4-BE49-F238E27FC236}">
                  <a16:creationId xmlns:a16="http://schemas.microsoft.com/office/drawing/2014/main" id="{063C114A-15F4-4FC0-B93F-ABC7E3BD4A0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46619" y="3026663"/>
              <a:ext cx="577596" cy="263651"/>
            </a:xfrm>
            <a:prstGeom prst="rect">
              <a:avLst/>
            </a:prstGeom>
          </p:spPr>
        </p:pic>
      </p:grpSp>
      <p:sp>
        <p:nvSpPr>
          <p:cNvPr id="94" name="object 109">
            <a:extLst>
              <a:ext uri="{FF2B5EF4-FFF2-40B4-BE49-F238E27FC236}">
                <a16:creationId xmlns:a16="http://schemas.microsoft.com/office/drawing/2014/main" id="{41D3D2AA-C075-4B23-8426-9C4954ACA89B}"/>
              </a:ext>
            </a:extLst>
          </p:cNvPr>
          <p:cNvSpPr txBox="1"/>
          <p:nvPr/>
        </p:nvSpPr>
        <p:spPr>
          <a:xfrm>
            <a:off x="7332091" y="3064002"/>
            <a:ext cx="38671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1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</a:t>
            </a:r>
            <a:r>
              <a:rPr kumimoji="0" sz="1200" b="1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</a:t>
            </a:r>
            <a:r>
              <a:rPr kumimoji="0" lang="en-US" sz="1200" b="1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5" name="object 113">
            <a:extLst>
              <a:ext uri="{FF2B5EF4-FFF2-40B4-BE49-F238E27FC236}">
                <a16:creationId xmlns:a16="http://schemas.microsoft.com/office/drawing/2014/main" id="{F275C9F3-AC6C-4464-9A70-C64A7C620BE7}"/>
              </a:ext>
            </a:extLst>
          </p:cNvPr>
          <p:cNvSpPr txBox="1"/>
          <p:nvPr/>
        </p:nvSpPr>
        <p:spPr>
          <a:xfrm>
            <a:off x="8137145" y="2347713"/>
            <a:ext cx="943228" cy="118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lang="ro-RO" sz="1200" b="1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ccessible</a:t>
            </a: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1" i="1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1" i="1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1" i="1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1" i="1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96" name="object 114">
            <a:extLst>
              <a:ext uri="{FF2B5EF4-FFF2-40B4-BE49-F238E27FC236}">
                <a16:creationId xmlns:a16="http://schemas.microsoft.com/office/drawing/2014/main" id="{F54EF0FF-3866-46EA-8871-EB37462A7E2F}"/>
              </a:ext>
            </a:extLst>
          </p:cNvPr>
          <p:cNvGrpSpPr/>
          <p:nvPr/>
        </p:nvGrpSpPr>
        <p:grpSpPr>
          <a:xfrm>
            <a:off x="7543800" y="2676525"/>
            <a:ext cx="1276350" cy="1219200"/>
            <a:chOff x="7543800" y="2676525"/>
            <a:chExt cx="1276350" cy="1219200"/>
          </a:xfrm>
        </p:grpSpPr>
        <p:pic>
          <p:nvPicPr>
            <p:cNvPr id="97" name="object 115">
              <a:extLst>
                <a:ext uri="{FF2B5EF4-FFF2-40B4-BE49-F238E27FC236}">
                  <a16:creationId xmlns:a16="http://schemas.microsoft.com/office/drawing/2014/main" id="{34BE4359-D8D9-4DBB-81B5-364C86F2F1F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43800" y="2676525"/>
              <a:ext cx="1276350" cy="1219200"/>
            </a:xfrm>
            <a:prstGeom prst="rect">
              <a:avLst/>
            </a:prstGeom>
          </p:spPr>
        </p:pic>
        <p:pic>
          <p:nvPicPr>
            <p:cNvPr id="98" name="object 116">
              <a:extLst>
                <a:ext uri="{FF2B5EF4-FFF2-40B4-BE49-F238E27FC236}">
                  <a16:creationId xmlns:a16="http://schemas.microsoft.com/office/drawing/2014/main" id="{02BF9555-2C78-402E-8EC2-BBAB9C7584D5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940040" y="2973324"/>
              <a:ext cx="853440" cy="263651"/>
            </a:xfrm>
            <a:prstGeom prst="rect">
              <a:avLst/>
            </a:prstGeom>
          </p:spPr>
        </p:pic>
      </p:grpSp>
      <p:sp>
        <p:nvSpPr>
          <p:cNvPr id="99" name="object 117">
            <a:extLst>
              <a:ext uri="{FF2B5EF4-FFF2-40B4-BE49-F238E27FC236}">
                <a16:creationId xmlns:a16="http://schemas.microsoft.com/office/drawing/2014/main" id="{D9DFCAAC-C1CA-44F1-886F-626273FF3931}"/>
              </a:ext>
            </a:extLst>
          </p:cNvPr>
          <p:cNvSpPr txBox="1"/>
          <p:nvPr/>
        </p:nvSpPr>
        <p:spPr>
          <a:xfrm>
            <a:off x="8026144" y="3010661"/>
            <a:ext cx="72859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1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Relevan</a:t>
            </a:r>
            <a:r>
              <a:rPr kumimoji="0" sz="1200" b="1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00" name="object 118">
            <a:extLst>
              <a:ext uri="{FF2B5EF4-FFF2-40B4-BE49-F238E27FC236}">
                <a16:creationId xmlns:a16="http://schemas.microsoft.com/office/drawing/2014/main" id="{3A761576-5699-45B8-8922-266502B5C709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572756" y="3560064"/>
            <a:ext cx="876300" cy="300228"/>
          </a:xfrm>
          <a:prstGeom prst="rect">
            <a:avLst/>
          </a:prstGeom>
        </p:spPr>
      </p:pic>
      <p:sp>
        <p:nvSpPr>
          <p:cNvPr id="101" name="object 119">
            <a:extLst>
              <a:ext uri="{FF2B5EF4-FFF2-40B4-BE49-F238E27FC236}">
                <a16:creationId xmlns:a16="http://schemas.microsoft.com/office/drawing/2014/main" id="{4F7253A4-6F6E-498F-8ACB-DB66C9491D7E}"/>
              </a:ext>
            </a:extLst>
          </p:cNvPr>
          <p:cNvSpPr txBox="1"/>
          <p:nvPr/>
        </p:nvSpPr>
        <p:spPr>
          <a:xfrm>
            <a:off x="7674356" y="3601973"/>
            <a:ext cx="6559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</a:t>
            </a:r>
            <a:r>
              <a:rPr kumimoji="0" sz="1400" b="1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</a:t>
            </a:r>
            <a:r>
              <a:rPr kumimoji="0" sz="1400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sz="14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2" name="object 32">
            <a:extLst>
              <a:ext uri="{FF2B5EF4-FFF2-40B4-BE49-F238E27FC236}">
                <a16:creationId xmlns:a16="http://schemas.microsoft.com/office/drawing/2014/main" id="{3ECDAF95-D438-4977-B5CB-566452FA98D4}"/>
              </a:ext>
            </a:extLst>
          </p:cNvPr>
          <p:cNvSpPr/>
          <p:nvPr/>
        </p:nvSpPr>
        <p:spPr>
          <a:xfrm>
            <a:off x="2340563" y="4661121"/>
            <a:ext cx="6523990" cy="1368425"/>
          </a:xfrm>
          <a:custGeom>
            <a:avLst/>
            <a:gdLst/>
            <a:ahLst/>
            <a:cxnLst/>
            <a:rect l="l" t="t" r="r" b="b"/>
            <a:pathLst>
              <a:path w="6523990" h="1368425">
                <a:moveTo>
                  <a:pt x="6295771" y="0"/>
                </a:moveTo>
                <a:lnTo>
                  <a:pt x="703199" y="0"/>
                </a:lnTo>
                <a:lnTo>
                  <a:pt x="657226" y="4633"/>
                </a:lnTo>
                <a:lnTo>
                  <a:pt x="614410" y="17920"/>
                </a:lnTo>
                <a:lnTo>
                  <a:pt x="575665" y="38944"/>
                </a:lnTo>
                <a:lnTo>
                  <a:pt x="541908" y="66786"/>
                </a:lnTo>
                <a:lnTo>
                  <a:pt x="514058" y="100527"/>
                </a:lnTo>
                <a:lnTo>
                  <a:pt x="493029" y="139249"/>
                </a:lnTo>
                <a:lnTo>
                  <a:pt x="479740" y="182034"/>
                </a:lnTo>
                <a:lnTo>
                  <a:pt x="475106" y="227965"/>
                </a:lnTo>
                <a:lnTo>
                  <a:pt x="0" y="441198"/>
                </a:lnTo>
                <a:lnTo>
                  <a:pt x="475106" y="570103"/>
                </a:lnTo>
                <a:lnTo>
                  <a:pt x="475106" y="1140104"/>
                </a:lnTo>
                <a:lnTo>
                  <a:pt x="479740" y="1186059"/>
                </a:lnTo>
                <a:lnTo>
                  <a:pt x="493029" y="1228861"/>
                </a:lnTo>
                <a:lnTo>
                  <a:pt x="514058" y="1267595"/>
                </a:lnTo>
                <a:lnTo>
                  <a:pt x="541908" y="1301343"/>
                </a:lnTo>
                <a:lnTo>
                  <a:pt x="575665" y="1329188"/>
                </a:lnTo>
                <a:lnTo>
                  <a:pt x="614410" y="1350212"/>
                </a:lnTo>
                <a:lnTo>
                  <a:pt x="657226" y="1363500"/>
                </a:lnTo>
                <a:lnTo>
                  <a:pt x="703199" y="1368132"/>
                </a:lnTo>
                <a:lnTo>
                  <a:pt x="6295771" y="1368132"/>
                </a:lnTo>
                <a:lnTo>
                  <a:pt x="6341743" y="1363500"/>
                </a:lnTo>
                <a:lnTo>
                  <a:pt x="6384559" y="1350212"/>
                </a:lnTo>
                <a:lnTo>
                  <a:pt x="6423304" y="1329188"/>
                </a:lnTo>
                <a:lnTo>
                  <a:pt x="6457061" y="1301343"/>
                </a:lnTo>
                <a:lnTo>
                  <a:pt x="6484911" y="1267595"/>
                </a:lnTo>
                <a:lnTo>
                  <a:pt x="6505940" y="1228861"/>
                </a:lnTo>
                <a:lnTo>
                  <a:pt x="6519229" y="1186059"/>
                </a:lnTo>
                <a:lnTo>
                  <a:pt x="6523863" y="1140104"/>
                </a:lnTo>
                <a:lnTo>
                  <a:pt x="6523863" y="227965"/>
                </a:lnTo>
                <a:lnTo>
                  <a:pt x="6519229" y="182034"/>
                </a:lnTo>
                <a:lnTo>
                  <a:pt x="6505940" y="139249"/>
                </a:lnTo>
                <a:lnTo>
                  <a:pt x="6484911" y="100527"/>
                </a:lnTo>
                <a:lnTo>
                  <a:pt x="6457060" y="66786"/>
                </a:lnTo>
                <a:lnTo>
                  <a:pt x="6423304" y="38944"/>
                </a:lnTo>
                <a:lnTo>
                  <a:pt x="6384559" y="17920"/>
                </a:lnTo>
                <a:lnTo>
                  <a:pt x="6341743" y="4633"/>
                </a:lnTo>
                <a:lnTo>
                  <a:pt x="6295771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object 37">
            <a:extLst>
              <a:ext uri="{FF2B5EF4-FFF2-40B4-BE49-F238E27FC236}">
                <a16:creationId xmlns:a16="http://schemas.microsoft.com/office/drawing/2014/main" id="{A4C1E521-7978-4708-B22E-A0A965918C19}"/>
              </a:ext>
            </a:extLst>
          </p:cNvPr>
          <p:cNvSpPr txBox="1"/>
          <p:nvPr/>
        </p:nvSpPr>
        <p:spPr>
          <a:xfrm>
            <a:off x="3191636" y="4977510"/>
            <a:ext cx="1153160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Planned changes take into account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4" name="object 38">
            <a:extLst>
              <a:ext uri="{FF2B5EF4-FFF2-40B4-BE49-F238E27FC236}">
                <a16:creationId xmlns:a16="http://schemas.microsoft.com/office/drawing/2014/main" id="{3AE07352-4CCC-4EF8-A3C6-E15C066EB0C4}"/>
              </a:ext>
            </a:extLst>
          </p:cNvPr>
          <p:cNvSpPr txBox="1"/>
          <p:nvPr/>
        </p:nvSpPr>
        <p:spPr>
          <a:xfrm>
            <a:off x="5208270" y="4740402"/>
            <a:ext cx="3202686" cy="1387559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purpose and potential consequences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integrity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availability of resources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allocation, reallocation of responsibilities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07314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5" name="object 31">
            <a:extLst>
              <a:ext uri="{FF2B5EF4-FFF2-40B4-BE49-F238E27FC236}">
                <a16:creationId xmlns:a16="http://schemas.microsoft.com/office/drawing/2014/main" id="{BA7E349B-8254-4145-B93A-910A54D618B5}"/>
              </a:ext>
            </a:extLst>
          </p:cNvPr>
          <p:cNvSpPr/>
          <p:nvPr/>
        </p:nvSpPr>
        <p:spPr>
          <a:xfrm>
            <a:off x="1450213" y="1556765"/>
            <a:ext cx="50800" cy="3240405"/>
          </a:xfrm>
          <a:custGeom>
            <a:avLst/>
            <a:gdLst/>
            <a:ahLst/>
            <a:cxnLst/>
            <a:rect l="l" t="t" r="r" b="b"/>
            <a:pathLst>
              <a:path w="50800" h="3240404">
                <a:moveTo>
                  <a:pt x="50800" y="3164205"/>
                </a:moveTo>
                <a:lnTo>
                  <a:pt x="31750" y="3183255"/>
                </a:lnTo>
                <a:lnTo>
                  <a:pt x="31750" y="2232279"/>
                </a:lnTo>
                <a:lnTo>
                  <a:pt x="19050" y="2232279"/>
                </a:lnTo>
                <a:lnTo>
                  <a:pt x="19050" y="3183255"/>
                </a:lnTo>
                <a:lnTo>
                  <a:pt x="0" y="3164205"/>
                </a:lnTo>
                <a:lnTo>
                  <a:pt x="25400" y="3240405"/>
                </a:lnTo>
                <a:lnTo>
                  <a:pt x="42329" y="3189605"/>
                </a:lnTo>
                <a:lnTo>
                  <a:pt x="50800" y="3164205"/>
                </a:lnTo>
                <a:close/>
              </a:path>
              <a:path w="50800" h="3240404">
                <a:moveTo>
                  <a:pt x="50800" y="1291971"/>
                </a:moveTo>
                <a:lnTo>
                  <a:pt x="31750" y="1311021"/>
                </a:lnTo>
                <a:lnTo>
                  <a:pt x="31750" y="720090"/>
                </a:lnTo>
                <a:lnTo>
                  <a:pt x="19050" y="720090"/>
                </a:lnTo>
                <a:lnTo>
                  <a:pt x="19050" y="1311021"/>
                </a:lnTo>
                <a:lnTo>
                  <a:pt x="0" y="1291971"/>
                </a:lnTo>
                <a:lnTo>
                  <a:pt x="25400" y="1368171"/>
                </a:lnTo>
                <a:lnTo>
                  <a:pt x="42329" y="1317371"/>
                </a:lnTo>
                <a:lnTo>
                  <a:pt x="50800" y="1291971"/>
                </a:lnTo>
                <a:close/>
              </a:path>
              <a:path w="50800" h="3240404">
                <a:moveTo>
                  <a:pt x="50800" y="211836"/>
                </a:moveTo>
                <a:lnTo>
                  <a:pt x="31750" y="230886"/>
                </a:lnTo>
                <a:lnTo>
                  <a:pt x="31750" y="0"/>
                </a:lnTo>
                <a:lnTo>
                  <a:pt x="19050" y="0"/>
                </a:lnTo>
                <a:lnTo>
                  <a:pt x="19050" y="230886"/>
                </a:lnTo>
                <a:lnTo>
                  <a:pt x="0" y="211836"/>
                </a:lnTo>
                <a:lnTo>
                  <a:pt x="25400" y="288036"/>
                </a:lnTo>
                <a:lnTo>
                  <a:pt x="42329" y="237236"/>
                </a:lnTo>
                <a:lnTo>
                  <a:pt x="50800" y="211836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6" name="object 13">
            <a:extLst>
              <a:ext uri="{FF2B5EF4-FFF2-40B4-BE49-F238E27FC236}">
                <a16:creationId xmlns:a16="http://schemas.microsoft.com/office/drawing/2014/main" id="{D473D6A0-6BF5-4803-A739-6CD12D6B3E77}"/>
              </a:ext>
            </a:extLst>
          </p:cNvPr>
          <p:cNvGrpSpPr/>
          <p:nvPr/>
        </p:nvGrpSpPr>
        <p:grpSpPr>
          <a:xfrm>
            <a:off x="611555" y="1124762"/>
            <a:ext cx="2016760" cy="421640"/>
            <a:chOff x="611555" y="1124762"/>
            <a:chExt cx="2016760" cy="421640"/>
          </a:xfrm>
        </p:grpSpPr>
        <p:sp>
          <p:nvSpPr>
            <p:cNvPr id="108" name="object 15">
              <a:extLst>
                <a:ext uri="{FF2B5EF4-FFF2-40B4-BE49-F238E27FC236}">
                  <a16:creationId xmlns:a16="http://schemas.microsoft.com/office/drawing/2014/main" id="{E1E225AA-249F-4E57-B6FD-EA04ADF21FDD}"/>
                </a:ext>
              </a:extLst>
            </p:cNvPr>
            <p:cNvSpPr/>
            <p:nvPr/>
          </p:nvSpPr>
          <p:spPr>
            <a:xfrm>
              <a:off x="611555" y="1124762"/>
              <a:ext cx="2016760" cy="421640"/>
            </a:xfrm>
            <a:custGeom>
              <a:avLst/>
              <a:gdLst/>
              <a:ahLst/>
              <a:cxnLst/>
              <a:rect l="l" t="t" r="r" b="b"/>
              <a:pathLst>
                <a:path w="2016760" h="421640">
                  <a:moveTo>
                    <a:pt x="2016252" y="0"/>
                  </a:moveTo>
                  <a:lnTo>
                    <a:pt x="0" y="0"/>
                  </a:lnTo>
                  <a:lnTo>
                    <a:pt x="0" y="421589"/>
                  </a:lnTo>
                  <a:lnTo>
                    <a:pt x="2016252" y="421589"/>
                  </a:lnTo>
                  <a:lnTo>
                    <a:pt x="2016252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9" name="object 16">
              <a:extLst>
                <a:ext uri="{FF2B5EF4-FFF2-40B4-BE49-F238E27FC236}">
                  <a16:creationId xmlns:a16="http://schemas.microsoft.com/office/drawing/2014/main" id="{C9F63FB2-9CC3-4299-A075-528BF3175C42}"/>
                </a:ext>
              </a:extLst>
            </p:cNvPr>
            <p:cNvSpPr/>
            <p:nvPr/>
          </p:nvSpPr>
          <p:spPr>
            <a:xfrm>
              <a:off x="611555" y="1124762"/>
              <a:ext cx="2016760" cy="421640"/>
            </a:xfrm>
            <a:custGeom>
              <a:avLst/>
              <a:gdLst/>
              <a:ahLst/>
              <a:cxnLst/>
              <a:rect l="l" t="t" r="r" b="b"/>
              <a:pathLst>
                <a:path w="2016760" h="421640">
                  <a:moveTo>
                    <a:pt x="0" y="421589"/>
                  </a:moveTo>
                  <a:lnTo>
                    <a:pt x="2016252" y="421589"/>
                  </a:lnTo>
                  <a:lnTo>
                    <a:pt x="2016252" y="0"/>
                  </a:lnTo>
                  <a:lnTo>
                    <a:pt x="0" y="0"/>
                  </a:lnTo>
                  <a:lnTo>
                    <a:pt x="0" y="421589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10" name="object 17">
            <a:extLst>
              <a:ext uri="{FF2B5EF4-FFF2-40B4-BE49-F238E27FC236}">
                <a16:creationId xmlns:a16="http://schemas.microsoft.com/office/drawing/2014/main" id="{F8B46488-A01F-4896-99E6-614D9F3CCEBD}"/>
              </a:ext>
            </a:extLst>
          </p:cNvPr>
          <p:cNvSpPr txBox="1"/>
          <p:nvPr/>
        </p:nvSpPr>
        <p:spPr>
          <a:xfrm>
            <a:off x="1148396" y="1227200"/>
            <a:ext cx="92329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200" b="1" i="0" u="none" strike="noStrike" kern="1200" cap="none" spc="-11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0938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8">
            <a:extLst>
              <a:ext uri="{FF2B5EF4-FFF2-40B4-BE49-F238E27FC236}">
                <a16:creationId xmlns:a16="http://schemas.microsoft.com/office/drawing/2014/main" id="{878A9663-288B-48C4-8183-E105D02BF864}"/>
              </a:ext>
            </a:extLst>
          </p:cNvPr>
          <p:cNvGrpSpPr/>
          <p:nvPr/>
        </p:nvGrpSpPr>
        <p:grpSpPr>
          <a:xfrm>
            <a:off x="2724911" y="2177726"/>
            <a:ext cx="1390015" cy="340360"/>
            <a:chOff x="2724911" y="2106167"/>
            <a:chExt cx="1390015" cy="340360"/>
          </a:xfrm>
        </p:grpSpPr>
        <p:pic>
          <p:nvPicPr>
            <p:cNvPr id="5" name="object 9">
              <a:extLst>
                <a:ext uri="{FF2B5EF4-FFF2-40B4-BE49-F238E27FC236}">
                  <a16:creationId xmlns:a16="http://schemas.microsoft.com/office/drawing/2014/main" id="{F0287DC9-2D12-4777-9750-3E51A67065D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4911" y="2106167"/>
              <a:ext cx="1389888" cy="339851"/>
            </a:xfrm>
            <a:prstGeom prst="rect">
              <a:avLst/>
            </a:prstGeom>
          </p:spPr>
        </p:pic>
        <p:pic>
          <p:nvPicPr>
            <p:cNvPr id="6" name="object 10">
              <a:extLst>
                <a:ext uri="{FF2B5EF4-FFF2-40B4-BE49-F238E27FC236}">
                  <a16:creationId xmlns:a16="http://schemas.microsoft.com/office/drawing/2014/main" id="{89A7B327-3725-4F53-9EAA-31B9294AB61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4723" y="2118359"/>
              <a:ext cx="1083564" cy="275844"/>
            </a:xfrm>
            <a:prstGeom prst="rect">
              <a:avLst/>
            </a:prstGeom>
          </p:spPr>
        </p:pic>
        <p:pic>
          <p:nvPicPr>
            <p:cNvPr id="7" name="object 11">
              <a:extLst>
                <a:ext uri="{FF2B5EF4-FFF2-40B4-BE49-F238E27FC236}">
                  <a16:creationId xmlns:a16="http://schemas.microsoft.com/office/drawing/2014/main" id="{54BD122B-95BE-424A-97E6-F7B488192CB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71774" y="2132876"/>
              <a:ext cx="1296162" cy="246214"/>
            </a:xfrm>
            <a:prstGeom prst="rect">
              <a:avLst/>
            </a:prstGeom>
          </p:spPr>
        </p:pic>
        <p:sp>
          <p:nvSpPr>
            <p:cNvPr id="8" name="object 12">
              <a:extLst>
                <a:ext uri="{FF2B5EF4-FFF2-40B4-BE49-F238E27FC236}">
                  <a16:creationId xmlns:a16="http://schemas.microsoft.com/office/drawing/2014/main" id="{74B019DA-C693-4E32-8B33-5AFD41994722}"/>
                </a:ext>
              </a:extLst>
            </p:cNvPr>
            <p:cNvSpPr/>
            <p:nvPr/>
          </p:nvSpPr>
          <p:spPr>
            <a:xfrm>
              <a:off x="2771774" y="2132876"/>
              <a:ext cx="1296670" cy="246379"/>
            </a:xfrm>
            <a:custGeom>
              <a:avLst/>
              <a:gdLst/>
              <a:ahLst/>
              <a:cxnLst/>
              <a:rect l="l" t="t" r="r" b="b"/>
              <a:pathLst>
                <a:path w="1296670" h="246380">
                  <a:moveTo>
                    <a:pt x="0" y="246214"/>
                  </a:moveTo>
                  <a:lnTo>
                    <a:pt x="1296162" y="246214"/>
                  </a:lnTo>
                  <a:lnTo>
                    <a:pt x="1296162" y="0"/>
                  </a:lnTo>
                  <a:lnTo>
                    <a:pt x="0" y="0"/>
                  </a:lnTo>
                  <a:lnTo>
                    <a:pt x="0" y="24621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object 13">
            <a:extLst>
              <a:ext uri="{FF2B5EF4-FFF2-40B4-BE49-F238E27FC236}">
                <a16:creationId xmlns:a16="http://schemas.microsoft.com/office/drawing/2014/main" id="{DC0F3597-083B-483F-B681-6DFF4026AA3D}"/>
              </a:ext>
            </a:extLst>
          </p:cNvPr>
          <p:cNvSpPr txBox="1"/>
          <p:nvPr/>
        </p:nvSpPr>
        <p:spPr>
          <a:xfrm>
            <a:off x="2851150" y="2163317"/>
            <a:ext cx="8375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7.1.2</a:t>
            </a:r>
            <a:r>
              <a:rPr kumimoji="0" sz="1000" b="0" i="0" u="none" strike="noStrike" kern="1200" cap="none" spc="-10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Personal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0" name="object 14">
            <a:extLst>
              <a:ext uri="{FF2B5EF4-FFF2-40B4-BE49-F238E27FC236}">
                <a16:creationId xmlns:a16="http://schemas.microsoft.com/office/drawing/2014/main" id="{79FD14E7-D00F-44C8-97C8-0104C5E7C70C}"/>
              </a:ext>
            </a:extLst>
          </p:cNvPr>
          <p:cNvGrpSpPr/>
          <p:nvPr/>
        </p:nvGrpSpPr>
        <p:grpSpPr>
          <a:xfrm>
            <a:off x="2724911" y="2970276"/>
            <a:ext cx="1390015" cy="340360"/>
            <a:chOff x="2724911" y="2970276"/>
            <a:chExt cx="1390015" cy="340360"/>
          </a:xfrm>
        </p:grpSpPr>
        <p:pic>
          <p:nvPicPr>
            <p:cNvPr id="11" name="object 15">
              <a:extLst>
                <a:ext uri="{FF2B5EF4-FFF2-40B4-BE49-F238E27FC236}">
                  <a16:creationId xmlns:a16="http://schemas.microsoft.com/office/drawing/2014/main" id="{1CE857F1-466F-41C3-9B0D-67141FB4058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4911" y="2970276"/>
              <a:ext cx="1389888" cy="339851"/>
            </a:xfrm>
            <a:prstGeom prst="rect">
              <a:avLst/>
            </a:prstGeom>
          </p:spPr>
        </p:pic>
        <p:pic>
          <p:nvPicPr>
            <p:cNvPr id="12" name="object 16">
              <a:extLst>
                <a:ext uri="{FF2B5EF4-FFF2-40B4-BE49-F238E27FC236}">
                  <a16:creationId xmlns:a16="http://schemas.microsoft.com/office/drawing/2014/main" id="{A5BBFD9B-1BA5-488A-8596-87827A9C52D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4723" y="2982468"/>
              <a:ext cx="1333500" cy="275843"/>
            </a:xfrm>
            <a:prstGeom prst="rect">
              <a:avLst/>
            </a:prstGeom>
          </p:spPr>
        </p:pic>
        <p:pic>
          <p:nvPicPr>
            <p:cNvPr id="13" name="object 17">
              <a:extLst>
                <a:ext uri="{FF2B5EF4-FFF2-40B4-BE49-F238E27FC236}">
                  <a16:creationId xmlns:a16="http://schemas.microsoft.com/office/drawing/2014/main" id="{BA5C2527-5CD0-4B52-AE30-A79BFD867ED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71774" y="2996984"/>
              <a:ext cx="1296162" cy="246214"/>
            </a:xfrm>
            <a:prstGeom prst="rect">
              <a:avLst/>
            </a:prstGeom>
          </p:spPr>
        </p:pic>
        <p:sp>
          <p:nvSpPr>
            <p:cNvPr id="14" name="object 18">
              <a:extLst>
                <a:ext uri="{FF2B5EF4-FFF2-40B4-BE49-F238E27FC236}">
                  <a16:creationId xmlns:a16="http://schemas.microsoft.com/office/drawing/2014/main" id="{E914BE63-F1A1-4318-A11F-9C8BD9213180}"/>
                </a:ext>
              </a:extLst>
            </p:cNvPr>
            <p:cNvSpPr/>
            <p:nvPr/>
          </p:nvSpPr>
          <p:spPr>
            <a:xfrm>
              <a:off x="2771774" y="2996984"/>
              <a:ext cx="1296670" cy="246379"/>
            </a:xfrm>
            <a:custGeom>
              <a:avLst/>
              <a:gdLst/>
              <a:ahLst/>
              <a:cxnLst/>
              <a:rect l="l" t="t" r="r" b="b"/>
              <a:pathLst>
                <a:path w="1296670" h="246380">
                  <a:moveTo>
                    <a:pt x="0" y="246214"/>
                  </a:moveTo>
                  <a:lnTo>
                    <a:pt x="1296162" y="246214"/>
                  </a:lnTo>
                  <a:lnTo>
                    <a:pt x="1296162" y="0"/>
                  </a:lnTo>
                  <a:lnTo>
                    <a:pt x="0" y="0"/>
                  </a:lnTo>
                  <a:lnTo>
                    <a:pt x="0" y="24621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object 19">
            <a:extLst>
              <a:ext uri="{FF2B5EF4-FFF2-40B4-BE49-F238E27FC236}">
                <a16:creationId xmlns:a16="http://schemas.microsoft.com/office/drawing/2014/main" id="{75697725-1AF1-4295-94DE-D0AD8C777C2F}"/>
              </a:ext>
            </a:extLst>
          </p:cNvPr>
          <p:cNvSpPr txBox="1"/>
          <p:nvPr/>
        </p:nvSpPr>
        <p:spPr>
          <a:xfrm>
            <a:off x="2851150" y="3027679"/>
            <a:ext cx="108585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7.1.3</a:t>
            </a:r>
            <a:r>
              <a:rPr kumimoji="0" sz="1000" b="0" i="0" u="none" strike="noStrike" kern="1200" cap="none" spc="-9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Infrastructu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6" name="object 20">
            <a:extLst>
              <a:ext uri="{FF2B5EF4-FFF2-40B4-BE49-F238E27FC236}">
                <a16:creationId xmlns:a16="http://schemas.microsoft.com/office/drawing/2014/main" id="{E7C7009C-82CB-4561-830C-104B3593FEDA}"/>
              </a:ext>
            </a:extLst>
          </p:cNvPr>
          <p:cNvGrpSpPr/>
          <p:nvPr/>
        </p:nvGrpSpPr>
        <p:grpSpPr>
          <a:xfrm>
            <a:off x="2580132" y="3761232"/>
            <a:ext cx="1679575" cy="495300"/>
            <a:chOff x="2580132" y="3761232"/>
            <a:chExt cx="1679575" cy="495300"/>
          </a:xfrm>
        </p:grpSpPr>
        <p:pic>
          <p:nvPicPr>
            <p:cNvPr id="17" name="object 21">
              <a:extLst>
                <a:ext uri="{FF2B5EF4-FFF2-40B4-BE49-F238E27FC236}">
                  <a16:creationId xmlns:a16="http://schemas.microsoft.com/office/drawing/2014/main" id="{896073AB-B103-4299-87B1-CCA4D0487C8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80132" y="3761232"/>
              <a:ext cx="1679447" cy="495300"/>
            </a:xfrm>
            <a:prstGeom prst="rect">
              <a:avLst/>
            </a:prstGeom>
          </p:spPr>
        </p:pic>
        <p:pic>
          <p:nvPicPr>
            <p:cNvPr id="18" name="object 22">
              <a:extLst>
                <a:ext uri="{FF2B5EF4-FFF2-40B4-BE49-F238E27FC236}">
                  <a16:creationId xmlns:a16="http://schemas.microsoft.com/office/drawing/2014/main" id="{8D06E864-1434-41E4-BCB8-117BD4EFBBD3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599944" y="3773424"/>
              <a:ext cx="1402080" cy="428244"/>
            </a:xfrm>
            <a:prstGeom prst="rect">
              <a:avLst/>
            </a:prstGeom>
          </p:spPr>
        </p:pic>
        <p:pic>
          <p:nvPicPr>
            <p:cNvPr id="19" name="object 23">
              <a:extLst>
                <a:ext uri="{FF2B5EF4-FFF2-40B4-BE49-F238E27FC236}">
                  <a16:creationId xmlns:a16="http://schemas.microsoft.com/office/drawing/2014/main" id="{C63DAEFB-5120-4559-A8B8-5DA080C81DEB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627757" y="3788981"/>
              <a:ext cx="1584197" cy="400113"/>
            </a:xfrm>
            <a:prstGeom prst="rect">
              <a:avLst/>
            </a:prstGeom>
          </p:spPr>
        </p:pic>
        <p:sp>
          <p:nvSpPr>
            <p:cNvPr id="20" name="object 24">
              <a:extLst>
                <a:ext uri="{FF2B5EF4-FFF2-40B4-BE49-F238E27FC236}">
                  <a16:creationId xmlns:a16="http://schemas.microsoft.com/office/drawing/2014/main" id="{A9787D5B-801B-48E0-ADAB-E48E2C992FE4}"/>
                </a:ext>
              </a:extLst>
            </p:cNvPr>
            <p:cNvSpPr/>
            <p:nvPr/>
          </p:nvSpPr>
          <p:spPr>
            <a:xfrm>
              <a:off x="2627757" y="3788981"/>
              <a:ext cx="1584325" cy="400685"/>
            </a:xfrm>
            <a:custGeom>
              <a:avLst/>
              <a:gdLst/>
              <a:ahLst/>
              <a:cxnLst/>
              <a:rect l="l" t="t" r="r" b="b"/>
              <a:pathLst>
                <a:path w="1584325" h="400685">
                  <a:moveTo>
                    <a:pt x="0" y="400113"/>
                  </a:moveTo>
                  <a:lnTo>
                    <a:pt x="1584197" y="400113"/>
                  </a:lnTo>
                  <a:lnTo>
                    <a:pt x="1584197" y="0"/>
                  </a:lnTo>
                  <a:lnTo>
                    <a:pt x="0" y="0"/>
                  </a:lnTo>
                  <a:lnTo>
                    <a:pt x="0" y="40011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1" name="object 25">
            <a:extLst>
              <a:ext uri="{FF2B5EF4-FFF2-40B4-BE49-F238E27FC236}">
                <a16:creationId xmlns:a16="http://schemas.microsoft.com/office/drawing/2014/main" id="{65412FC7-2838-4D9D-B446-3A9B6AEE4ECC}"/>
              </a:ext>
            </a:extLst>
          </p:cNvPr>
          <p:cNvSpPr txBox="1"/>
          <p:nvPr/>
        </p:nvSpPr>
        <p:spPr>
          <a:xfrm>
            <a:off x="2707003" y="3819905"/>
            <a:ext cx="1532763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7.1.4 Process operation environment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2" name="object 26">
            <a:extLst>
              <a:ext uri="{FF2B5EF4-FFF2-40B4-BE49-F238E27FC236}">
                <a16:creationId xmlns:a16="http://schemas.microsoft.com/office/drawing/2014/main" id="{2C502253-9C82-4B0E-A0E6-3C9D09127361}"/>
              </a:ext>
            </a:extLst>
          </p:cNvPr>
          <p:cNvGrpSpPr/>
          <p:nvPr/>
        </p:nvGrpSpPr>
        <p:grpSpPr>
          <a:xfrm>
            <a:off x="2651760" y="4770120"/>
            <a:ext cx="1690370" cy="495300"/>
            <a:chOff x="2651760" y="4770120"/>
            <a:chExt cx="1690370" cy="495300"/>
          </a:xfrm>
        </p:grpSpPr>
        <p:pic>
          <p:nvPicPr>
            <p:cNvPr id="23" name="object 27">
              <a:extLst>
                <a:ext uri="{FF2B5EF4-FFF2-40B4-BE49-F238E27FC236}">
                  <a16:creationId xmlns:a16="http://schemas.microsoft.com/office/drawing/2014/main" id="{3D89664D-0035-4110-9CD9-E8A1F123F64C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651760" y="4770120"/>
              <a:ext cx="1679448" cy="495300"/>
            </a:xfrm>
            <a:prstGeom prst="rect">
              <a:avLst/>
            </a:prstGeom>
          </p:spPr>
        </p:pic>
        <p:pic>
          <p:nvPicPr>
            <p:cNvPr id="24" name="object 28">
              <a:extLst>
                <a:ext uri="{FF2B5EF4-FFF2-40B4-BE49-F238E27FC236}">
                  <a16:creationId xmlns:a16="http://schemas.microsoft.com/office/drawing/2014/main" id="{5D3A27D6-77D9-440E-9406-91B53F9887F5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673096" y="4782312"/>
              <a:ext cx="1668780" cy="428244"/>
            </a:xfrm>
            <a:prstGeom prst="rect">
              <a:avLst/>
            </a:prstGeom>
          </p:spPr>
        </p:pic>
        <p:pic>
          <p:nvPicPr>
            <p:cNvPr id="25" name="object 29">
              <a:extLst>
                <a:ext uri="{FF2B5EF4-FFF2-40B4-BE49-F238E27FC236}">
                  <a16:creationId xmlns:a16="http://schemas.microsoft.com/office/drawing/2014/main" id="{2C980AA7-365A-4FF7-954A-FB9718722D11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99766" y="4797107"/>
              <a:ext cx="1584197" cy="400113"/>
            </a:xfrm>
            <a:prstGeom prst="rect">
              <a:avLst/>
            </a:prstGeom>
          </p:spPr>
        </p:pic>
        <p:sp>
          <p:nvSpPr>
            <p:cNvPr id="26" name="object 30">
              <a:extLst>
                <a:ext uri="{FF2B5EF4-FFF2-40B4-BE49-F238E27FC236}">
                  <a16:creationId xmlns:a16="http://schemas.microsoft.com/office/drawing/2014/main" id="{C94E6454-294E-41AA-9FA6-91E967DE6512}"/>
                </a:ext>
              </a:extLst>
            </p:cNvPr>
            <p:cNvSpPr/>
            <p:nvPr/>
          </p:nvSpPr>
          <p:spPr>
            <a:xfrm>
              <a:off x="2699766" y="4797107"/>
              <a:ext cx="1584325" cy="400685"/>
            </a:xfrm>
            <a:custGeom>
              <a:avLst/>
              <a:gdLst/>
              <a:ahLst/>
              <a:cxnLst/>
              <a:rect l="l" t="t" r="r" b="b"/>
              <a:pathLst>
                <a:path w="1584325" h="400685">
                  <a:moveTo>
                    <a:pt x="0" y="400113"/>
                  </a:moveTo>
                  <a:lnTo>
                    <a:pt x="1584197" y="400113"/>
                  </a:lnTo>
                  <a:lnTo>
                    <a:pt x="1584197" y="0"/>
                  </a:lnTo>
                  <a:lnTo>
                    <a:pt x="0" y="0"/>
                  </a:lnTo>
                  <a:lnTo>
                    <a:pt x="0" y="40011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object 31">
            <a:extLst>
              <a:ext uri="{FF2B5EF4-FFF2-40B4-BE49-F238E27FC236}">
                <a16:creationId xmlns:a16="http://schemas.microsoft.com/office/drawing/2014/main" id="{DCB5625A-6D46-4507-A911-9AE95374FBD2}"/>
              </a:ext>
            </a:extLst>
          </p:cNvPr>
          <p:cNvSpPr txBox="1"/>
          <p:nvPr/>
        </p:nvSpPr>
        <p:spPr>
          <a:xfrm>
            <a:off x="2699766" y="4828413"/>
            <a:ext cx="1579880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7.1.5 Monitoring and measurement resources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8" name="object 32">
            <a:extLst>
              <a:ext uri="{FF2B5EF4-FFF2-40B4-BE49-F238E27FC236}">
                <a16:creationId xmlns:a16="http://schemas.microsoft.com/office/drawing/2014/main" id="{78B72151-2913-4E67-9AE5-E0D3B610A38F}"/>
              </a:ext>
            </a:extLst>
          </p:cNvPr>
          <p:cNvGrpSpPr/>
          <p:nvPr/>
        </p:nvGrpSpPr>
        <p:grpSpPr>
          <a:xfrm>
            <a:off x="2724910" y="5634228"/>
            <a:ext cx="1554735" cy="495300"/>
            <a:chOff x="2724911" y="5634228"/>
            <a:chExt cx="1247140" cy="495300"/>
          </a:xfrm>
        </p:grpSpPr>
        <p:pic>
          <p:nvPicPr>
            <p:cNvPr id="29" name="object 33">
              <a:extLst>
                <a:ext uri="{FF2B5EF4-FFF2-40B4-BE49-F238E27FC236}">
                  <a16:creationId xmlns:a16="http://schemas.microsoft.com/office/drawing/2014/main" id="{2F160DA9-C50B-42F5-9BDC-484AA3C4B67F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724911" y="5634228"/>
              <a:ext cx="1246632" cy="495300"/>
            </a:xfrm>
            <a:prstGeom prst="rect">
              <a:avLst/>
            </a:prstGeom>
          </p:spPr>
        </p:pic>
        <p:pic>
          <p:nvPicPr>
            <p:cNvPr id="30" name="object 34">
              <a:extLst>
                <a:ext uri="{FF2B5EF4-FFF2-40B4-BE49-F238E27FC236}">
                  <a16:creationId xmlns:a16="http://schemas.microsoft.com/office/drawing/2014/main" id="{3CD658E3-BBB4-4F93-AB39-403ACD727537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744723" y="5646420"/>
              <a:ext cx="1188720" cy="428244"/>
            </a:xfrm>
            <a:prstGeom prst="rect">
              <a:avLst/>
            </a:prstGeom>
          </p:spPr>
        </p:pic>
        <p:pic>
          <p:nvPicPr>
            <p:cNvPr id="31" name="object 35">
              <a:extLst>
                <a:ext uri="{FF2B5EF4-FFF2-40B4-BE49-F238E27FC236}">
                  <a16:creationId xmlns:a16="http://schemas.microsoft.com/office/drawing/2014/main" id="{6B6D386D-FE92-4D6F-B38C-254267A33B9A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771774" y="5661241"/>
              <a:ext cx="1152131" cy="400113"/>
            </a:xfrm>
            <a:prstGeom prst="rect">
              <a:avLst/>
            </a:prstGeom>
          </p:spPr>
        </p:pic>
        <p:sp>
          <p:nvSpPr>
            <p:cNvPr id="32" name="object 36">
              <a:extLst>
                <a:ext uri="{FF2B5EF4-FFF2-40B4-BE49-F238E27FC236}">
                  <a16:creationId xmlns:a16="http://schemas.microsoft.com/office/drawing/2014/main" id="{EBECA670-3624-40B2-ABE4-3EBF108B70FD}"/>
                </a:ext>
              </a:extLst>
            </p:cNvPr>
            <p:cNvSpPr/>
            <p:nvPr/>
          </p:nvSpPr>
          <p:spPr>
            <a:xfrm>
              <a:off x="2771774" y="5661241"/>
              <a:ext cx="1152525" cy="400685"/>
            </a:xfrm>
            <a:custGeom>
              <a:avLst/>
              <a:gdLst/>
              <a:ahLst/>
              <a:cxnLst/>
              <a:rect l="l" t="t" r="r" b="b"/>
              <a:pathLst>
                <a:path w="1152525" h="400685">
                  <a:moveTo>
                    <a:pt x="0" y="400113"/>
                  </a:moveTo>
                  <a:lnTo>
                    <a:pt x="1152131" y="400113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40011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3" name="object 37">
            <a:extLst>
              <a:ext uri="{FF2B5EF4-FFF2-40B4-BE49-F238E27FC236}">
                <a16:creationId xmlns:a16="http://schemas.microsoft.com/office/drawing/2014/main" id="{F097F630-15E6-422A-856D-7D0621BBF411}"/>
              </a:ext>
            </a:extLst>
          </p:cNvPr>
          <p:cNvSpPr txBox="1"/>
          <p:nvPr/>
        </p:nvSpPr>
        <p:spPr>
          <a:xfrm>
            <a:off x="2829913" y="5673720"/>
            <a:ext cx="1255204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7.1.6 Organizational knowledge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7" name="object 47">
            <a:extLst>
              <a:ext uri="{FF2B5EF4-FFF2-40B4-BE49-F238E27FC236}">
                <a16:creationId xmlns:a16="http://schemas.microsoft.com/office/drawing/2014/main" id="{8517E16F-3F52-423D-BBC8-49BDFF64058F}"/>
              </a:ext>
            </a:extLst>
          </p:cNvPr>
          <p:cNvSpPr/>
          <p:nvPr/>
        </p:nvSpPr>
        <p:spPr>
          <a:xfrm>
            <a:off x="4008774" y="1196721"/>
            <a:ext cx="5495379" cy="648335"/>
          </a:xfrm>
          <a:custGeom>
            <a:avLst/>
            <a:gdLst/>
            <a:ahLst/>
            <a:cxnLst/>
            <a:rect l="l" t="t" r="r" b="b"/>
            <a:pathLst>
              <a:path w="4320540" h="648335">
                <a:moveTo>
                  <a:pt x="4320540" y="648080"/>
                </a:moveTo>
                <a:lnTo>
                  <a:pt x="593725" y="648080"/>
                </a:lnTo>
                <a:lnTo>
                  <a:pt x="0" y="324103"/>
                </a:lnTo>
                <a:lnTo>
                  <a:pt x="593725" y="0"/>
                </a:lnTo>
                <a:lnTo>
                  <a:pt x="4320540" y="0"/>
                </a:lnTo>
                <a:lnTo>
                  <a:pt x="4320540" y="648080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bject 51">
            <a:extLst>
              <a:ext uri="{FF2B5EF4-FFF2-40B4-BE49-F238E27FC236}">
                <a16:creationId xmlns:a16="http://schemas.microsoft.com/office/drawing/2014/main" id="{1D87DD20-E3C5-4821-BB0B-50B4A53F890A}"/>
              </a:ext>
            </a:extLst>
          </p:cNvPr>
          <p:cNvSpPr txBox="1"/>
          <p:nvPr/>
        </p:nvSpPr>
        <p:spPr>
          <a:xfrm>
            <a:off x="4485705" y="1233298"/>
            <a:ext cx="965706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Criteria for establishing resources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1" name="object 61">
            <a:extLst>
              <a:ext uri="{FF2B5EF4-FFF2-40B4-BE49-F238E27FC236}">
                <a16:creationId xmlns:a16="http://schemas.microsoft.com/office/drawing/2014/main" id="{D898E647-7D38-48F6-AD9E-90211662CCC7}"/>
              </a:ext>
            </a:extLst>
          </p:cNvPr>
          <p:cNvSpPr/>
          <p:nvPr/>
        </p:nvSpPr>
        <p:spPr>
          <a:xfrm>
            <a:off x="4003455" y="1988820"/>
            <a:ext cx="5510316" cy="720090"/>
          </a:xfrm>
          <a:custGeom>
            <a:avLst/>
            <a:gdLst/>
            <a:ahLst/>
            <a:cxnLst/>
            <a:rect l="l" t="t" r="r" b="b"/>
            <a:pathLst>
              <a:path w="4752975" h="720089">
                <a:moveTo>
                  <a:pt x="4752594" y="720089"/>
                </a:moveTo>
                <a:lnTo>
                  <a:pt x="659764" y="720089"/>
                </a:lnTo>
                <a:lnTo>
                  <a:pt x="0" y="360044"/>
                </a:lnTo>
                <a:lnTo>
                  <a:pt x="659764" y="0"/>
                </a:lnTo>
                <a:lnTo>
                  <a:pt x="4752594" y="0"/>
                </a:lnTo>
                <a:lnTo>
                  <a:pt x="4752594" y="720089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bject 67">
            <a:extLst>
              <a:ext uri="{FF2B5EF4-FFF2-40B4-BE49-F238E27FC236}">
                <a16:creationId xmlns:a16="http://schemas.microsoft.com/office/drawing/2014/main" id="{EB949C98-05B3-476A-90B6-4F3EDA7C9EFA}"/>
              </a:ext>
            </a:extLst>
          </p:cNvPr>
          <p:cNvSpPr txBox="1"/>
          <p:nvPr/>
        </p:nvSpPr>
        <p:spPr>
          <a:xfrm>
            <a:off x="4742688" y="2072169"/>
            <a:ext cx="4232148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Determination, making available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staff capable of implementing their own </a:t>
            </a:r>
            <a:r>
              <a:rPr kumimoji="0" lang="en-US" sz="1200" b="0" i="0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operating and controlling their own processes</a:t>
            </a:r>
          </a:p>
          <a:p>
            <a:pPr marL="106680" marR="0" lvl="0" indent="-946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07314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8" name="object 68">
            <a:extLst>
              <a:ext uri="{FF2B5EF4-FFF2-40B4-BE49-F238E27FC236}">
                <a16:creationId xmlns:a16="http://schemas.microsoft.com/office/drawing/2014/main" id="{CE824B2F-350F-4701-A15A-3D6AF924ABAB}"/>
              </a:ext>
            </a:extLst>
          </p:cNvPr>
          <p:cNvGrpSpPr/>
          <p:nvPr/>
        </p:nvGrpSpPr>
        <p:grpSpPr>
          <a:xfrm>
            <a:off x="4031320" y="2792477"/>
            <a:ext cx="5485314" cy="648335"/>
            <a:chOff x="3995928" y="2780918"/>
            <a:chExt cx="4897120" cy="648335"/>
          </a:xfrm>
        </p:grpSpPr>
        <p:sp>
          <p:nvSpPr>
            <p:cNvPr id="60" name="object 70">
              <a:extLst>
                <a:ext uri="{FF2B5EF4-FFF2-40B4-BE49-F238E27FC236}">
                  <a16:creationId xmlns:a16="http://schemas.microsoft.com/office/drawing/2014/main" id="{D3B2AD4A-7B89-445D-BA0B-6D084150F270}"/>
                </a:ext>
              </a:extLst>
            </p:cNvPr>
            <p:cNvSpPr/>
            <p:nvPr/>
          </p:nvSpPr>
          <p:spPr>
            <a:xfrm>
              <a:off x="3995928" y="2780918"/>
              <a:ext cx="4897120" cy="648335"/>
            </a:xfrm>
            <a:custGeom>
              <a:avLst/>
              <a:gdLst/>
              <a:ahLst/>
              <a:cxnLst/>
              <a:rect l="l" t="t" r="r" b="b"/>
              <a:pathLst>
                <a:path w="4897120" h="648335">
                  <a:moveTo>
                    <a:pt x="4896612" y="0"/>
                  </a:moveTo>
                  <a:lnTo>
                    <a:pt x="593725" y="0"/>
                  </a:lnTo>
                  <a:lnTo>
                    <a:pt x="0" y="324103"/>
                  </a:lnTo>
                  <a:lnTo>
                    <a:pt x="593725" y="648080"/>
                  </a:lnTo>
                  <a:lnTo>
                    <a:pt x="4896612" y="648080"/>
                  </a:lnTo>
                  <a:lnTo>
                    <a:pt x="4896612" y="0"/>
                  </a:lnTo>
                  <a:close/>
                </a:path>
              </a:pathLst>
            </a:cu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1" name="object 71">
              <a:extLst>
                <a:ext uri="{FF2B5EF4-FFF2-40B4-BE49-F238E27FC236}">
                  <a16:creationId xmlns:a16="http://schemas.microsoft.com/office/drawing/2014/main" id="{6B739A22-92FF-44BA-B5FC-F60D8D1FAA52}"/>
                </a:ext>
              </a:extLst>
            </p:cNvPr>
            <p:cNvSpPr/>
            <p:nvPr/>
          </p:nvSpPr>
          <p:spPr>
            <a:xfrm>
              <a:off x="3995928" y="2780918"/>
              <a:ext cx="4897120" cy="648335"/>
            </a:xfrm>
            <a:custGeom>
              <a:avLst/>
              <a:gdLst/>
              <a:ahLst/>
              <a:cxnLst/>
              <a:rect l="l" t="t" r="r" b="b"/>
              <a:pathLst>
                <a:path w="4897120" h="648335">
                  <a:moveTo>
                    <a:pt x="4896612" y="648080"/>
                  </a:moveTo>
                  <a:lnTo>
                    <a:pt x="593725" y="648080"/>
                  </a:lnTo>
                  <a:lnTo>
                    <a:pt x="0" y="324103"/>
                  </a:lnTo>
                  <a:lnTo>
                    <a:pt x="593725" y="0"/>
                  </a:lnTo>
                  <a:lnTo>
                    <a:pt x="4896612" y="0"/>
                  </a:lnTo>
                  <a:lnTo>
                    <a:pt x="4896612" y="648080"/>
                  </a:lnTo>
                  <a:close/>
                </a:path>
              </a:pathLst>
            </a:cu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9" name="object 79">
            <a:extLst>
              <a:ext uri="{FF2B5EF4-FFF2-40B4-BE49-F238E27FC236}">
                <a16:creationId xmlns:a16="http://schemas.microsoft.com/office/drawing/2014/main" id="{A37A1B3F-7BA2-46FE-BCAF-E822D952A21F}"/>
              </a:ext>
            </a:extLst>
          </p:cNvPr>
          <p:cNvSpPr txBox="1"/>
          <p:nvPr/>
        </p:nvSpPr>
        <p:spPr>
          <a:xfrm>
            <a:off x="4617021" y="2830426"/>
            <a:ext cx="4288155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just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Determination, provision, maintenance of infrastructure 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r>
              <a:rPr kumimoji="0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buildings and utilities, equipment - hardware, software - transport resources, information and communication technology)</a:t>
            </a:r>
            <a:endParaRPr kumimoji="0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6" name="object 96">
            <a:extLst>
              <a:ext uri="{FF2B5EF4-FFF2-40B4-BE49-F238E27FC236}">
                <a16:creationId xmlns:a16="http://schemas.microsoft.com/office/drawing/2014/main" id="{13A5B535-70A6-4625-A5BB-FBC71627FCB2}"/>
              </a:ext>
            </a:extLst>
          </p:cNvPr>
          <p:cNvSpPr txBox="1"/>
          <p:nvPr/>
        </p:nvSpPr>
        <p:spPr>
          <a:xfrm>
            <a:off x="4373163" y="4604049"/>
            <a:ext cx="1718945" cy="1660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86995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7.1.5.1</a:t>
            </a:r>
            <a:r>
              <a:rPr kumimoji="0" sz="1000" b="0" i="0" u="none" strike="noStrike" kern="1200" cap="none" spc="19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Overview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2" name="object 102">
            <a:extLst>
              <a:ext uri="{FF2B5EF4-FFF2-40B4-BE49-F238E27FC236}">
                <a16:creationId xmlns:a16="http://schemas.microsoft.com/office/drawing/2014/main" id="{DFD49AD2-EE14-4090-80BD-B6395F52B744}"/>
              </a:ext>
            </a:extLst>
          </p:cNvPr>
          <p:cNvSpPr txBox="1"/>
          <p:nvPr/>
        </p:nvSpPr>
        <p:spPr>
          <a:xfrm>
            <a:off x="4357878" y="5089738"/>
            <a:ext cx="1574800" cy="3199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86995" marR="268605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7.1.5.2 </a:t>
            </a: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Traceability of measurements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0" name="object 110">
            <a:extLst>
              <a:ext uri="{FF2B5EF4-FFF2-40B4-BE49-F238E27FC236}">
                <a16:creationId xmlns:a16="http://schemas.microsoft.com/office/drawing/2014/main" id="{83ADD040-C3E5-4E69-A9C3-044ED3432938}"/>
              </a:ext>
            </a:extLst>
          </p:cNvPr>
          <p:cNvSpPr txBox="1"/>
          <p:nvPr/>
        </p:nvSpPr>
        <p:spPr>
          <a:xfrm>
            <a:off x="4341876" y="5632771"/>
            <a:ext cx="1447800" cy="4982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Necessary to operate processes, product compliance</a:t>
            </a:r>
            <a:endParaRPr kumimoji="0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1" name="object 112">
            <a:extLst>
              <a:ext uri="{FF2B5EF4-FFF2-40B4-BE49-F238E27FC236}">
                <a16:creationId xmlns:a16="http://schemas.microsoft.com/office/drawing/2014/main" id="{16C19782-E3D6-49A4-9BBA-5763BDFB59EA}"/>
              </a:ext>
            </a:extLst>
          </p:cNvPr>
          <p:cNvSpPr txBox="1"/>
          <p:nvPr/>
        </p:nvSpPr>
        <p:spPr>
          <a:xfrm>
            <a:off x="600964" y="1155270"/>
            <a:ext cx="2016760" cy="30072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14935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9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200" b="1" i="0" u="none" strike="noStrike" kern="1200" cap="none" spc="-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92" name="object 113">
            <a:extLst>
              <a:ext uri="{FF2B5EF4-FFF2-40B4-BE49-F238E27FC236}">
                <a16:creationId xmlns:a16="http://schemas.microsoft.com/office/drawing/2014/main" id="{E31889FB-C936-43F4-A16E-C67AFB9DA870}"/>
              </a:ext>
            </a:extLst>
          </p:cNvPr>
          <p:cNvGrpSpPr/>
          <p:nvPr/>
        </p:nvGrpSpPr>
        <p:grpSpPr>
          <a:xfrm>
            <a:off x="635508" y="1556765"/>
            <a:ext cx="1248156" cy="3528695"/>
            <a:chOff x="635508" y="1556765"/>
            <a:chExt cx="1248156" cy="3528695"/>
          </a:xfrm>
        </p:grpSpPr>
        <p:sp>
          <p:nvSpPr>
            <p:cNvPr id="93" name="object 114">
              <a:extLst>
                <a:ext uri="{FF2B5EF4-FFF2-40B4-BE49-F238E27FC236}">
                  <a16:creationId xmlns:a16="http://schemas.microsoft.com/office/drawing/2014/main" id="{1AA47DA5-10C5-47D7-9EEF-E00724D92107}"/>
                </a:ext>
              </a:extLst>
            </p:cNvPr>
            <p:cNvSpPr/>
            <p:nvPr/>
          </p:nvSpPr>
          <p:spPr>
            <a:xfrm>
              <a:off x="1240845" y="1556765"/>
              <a:ext cx="267335" cy="3528695"/>
            </a:xfrm>
            <a:custGeom>
              <a:avLst/>
              <a:gdLst/>
              <a:ahLst/>
              <a:cxnLst/>
              <a:rect l="l" t="t" r="r" b="b"/>
              <a:pathLst>
                <a:path w="267334" h="3528695">
                  <a:moveTo>
                    <a:pt x="31750" y="3418205"/>
                  </a:moveTo>
                  <a:lnTo>
                    <a:pt x="19050" y="3418205"/>
                  </a:lnTo>
                  <a:lnTo>
                    <a:pt x="19050" y="3469005"/>
                  </a:lnTo>
                  <a:lnTo>
                    <a:pt x="31750" y="3469005"/>
                  </a:lnTo>
                  <a:lnTo>
                    <a:pt x="31750" y="3418205"/>
                  </a:lnTo>
                  <a:close/>
                </a:path>
                <a:path w="267334" h="3528695">
                  <a:moveTo>
                    <a:pt x="31750" y="3329305"/>
                  </a:moveTo>
                  <a:lnTo>
                    <a:pt x="19050" y="3329305"/>
                  </a:lnTo>
                  <a:lnTo>
                    <a:pt x="19050" y="3380105"/>
                  </a:lnTo>
                  <a:lnTo>
                    <a:pt x="31750" y="3380105"/>
                  </a:lnTo>
                  <a:lnTo>
                    <a:pt x="31750" y="3329305"/>
                  </a:lnTo>
                  <a:close/>
                </a:path>
                <a:path w="267334" h="3528695">
                  <a:moveTo>
                    <a:pt x="31750" y="3240405"/>
                  </a:moveTo>
                  <a:lnTo>
                    <a:pt x="19050" y="3240405"/>
                  </a:lnTo>
                  <a:lnTo>
                    <a:pt x="19050" y="3291205"/>
                  </a:lnTo>
                  <a:lnTo>
                    <a:pt x="31750" y="3291205"/>
                  </a:lnTo>
                  <a:lnTo>
                    <a:pt x="31750" y="3240405"/>
                  </a:lnTo>
                  <a:close/>
                </a:path>
                <a:path w="267334" h="3528695">
                  <a:moveTo>
                    <a:pt x="31750" y="2897251"/>
                  </a:moveTo>
                  <a:lnTo>
                    <a:pt x="19050" y="2897251"/>
                  </a:lnTo>
                  <a:lnTo>
                    <a:pt x="19050" y="2948051"/>
                  </a:lnTo>
                  <a:lnTo>
                    <a:pt x="31750" y="2948051"/>
                  </a:lnTo>
                  <a:lnTo>
                    <a:pt x="31750" y="2897251"/>
                  </a:lnTo>
                  <a:close/>
                </a:path>
                <a:path w="267334" h="3528695">
                  <a:moveTo>
                    <a:pt x="31750" y="2808351"/>
                  </a:moveTo>
                  <a:lnTo>
                    <a:pt x="19050" y="2808351"/>
                  </a:lnTo>
                  <a:lnTo>
                    <a:pt x="19050" y="2859151"/>
                  </a:lnTo>
                  <a:lnTo>
                    <a:pt x="31750" y="2859151"/>
                  </a:lnTo>
                  <a:lnTo>
                    <a:pt x="31750" y="2808351"/>
                  </a:lnTo>
                  <a:close/>
                </a:path>
                <a:path w="267334" h="3528695">
                  <a:moveTo>
                    <a:pt x="50800" y="3452241"/>
                  </a:moveTo>
                  <a:lnTo>
                    <a:pt x="25400" y="3477641"/>
                  </a:lnTo>
                  <a:lnTo>
                    <a:pt x="0" y="3452241"/>
                  </a:lnTo>
                  <a:lnTo>
                    <a:pt x="25400" y="3528441"/>
                  </a:lnTo>
                  <a:lnTo>
                    <a:pt x="42329" y="3477641"/>
                  </a:lnTo>
                  <a:lnTo>
                    <a:pt x="50800" y="3452241"/>
                  </a:lnTo>
                  <a:close/>
                </a:path>
                <a:path w="267334" h="3528695">
                  <a:moveTo>
                    <a:pt x="50800" y="2948178"/>
                  </a:moveTo>
                  <a:lnTo>
                    <a:pt x="25400" y="2973578"/>
                  </a:lnTo>
                  <a:lnTo>
                    <a:pt x="0" y="2948178"/>
                  </a:lnTo>
                  <a:lnTo>
                    <a:pt x="25400" y="3024378"/>
                  </a:lnTo>
                  <a:lnTo>
                    <a:pt x="42329" y="2973578"/>
                  </a:lnTo>
                  <a:lnTo>
                    <a:pt x="50800" y="2948178"/>
                  </a:lnTo>
                  <a:close/>
                </a:path>
                <a:path w="267334" h="3528695">
                  <a:moveTo>
                    <a:pt x="266776" y="1219962"/>
                  </a:moveTo>
                  <a:lnTo>
                    <a:pt x="247777" y="1238999"/>
                  </a:lnTo>
                  <a:lnTo>
                    <a:pt x="247777" y="0"/>
                  </a:lnTo>
                  <a:lnTo>
                    <a:pt x="235077" y="0"/>
                  </a:lnTo>
                  <a:lnTo>
                    <a:pt x="235077" y="1239012"/>
                  </a:lnTo>
                  <a:lnTo>
                    <a:pt x="235077" y="1245362"/>
                  </a:lnTo>
                  <a:lnTo>
                    <a:pt x="235051" y="1238999"/>
                  </a:lnTo>
                  <a:lnTo>
                    <a:pt x="216027" y="1219962"/>
                  </a:lnTo>
                  <a:lnTo>
                    <a:pt x="241427" y="1296162"/>
                  </a:lnTo>
                  <a:lnTo>
                    <a:pt x="258318" y="1245362"/>
                  </a:lnTo>
                  <a:lnTo>
                    <a:pt x="266776" y="1219962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94" name="object 115">
              <a:extLst>
                <a:ext uri="{FF2B5EF4-FFF2-40B4-BE49-F238E27FC236}">
                  <a16:creationId xmlns:a16="http://schemas.microsoft.com/office/drawing/2014/main" id="{11B345C3-E69B-45F6-AFBA-E41C4D5B13AC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35508" y="2825496"/>
              <a:ext cx="1248156" cy="341375"/>
            </a:xfrm>
            <a:prstGeom prst="rect">
              <a:avLst/>
            </a:prstGeom>
          </p:spPr>
        </p:pic>
        <p:pic>
          <p:nvPicPr>
            <p:cNvPr id="95" name="object 116">
              <a:extLst>
                <a:ext uri="{FF2B5EF4-FFF2-40B4-BE49-F238E27FC236}">
                  <a16:creationId xmlns:a16="http://schemas.microsoft.com/office/drawing/2014/main" id="{E542BF94-96C9-413F-8AE0-742C6F4FF63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56844" y="2837688"/>
              <a:ext cx="952500" cy="275843"/>
            </a:xfrm>
            <a:prstGeom prst="rect">
              <a:avLst/>
            </a:prstGeom>
          </p:spPr>
        </p:pic>
        <p:sp>
          <p:nvSpPr>
            <p:cNvPr id="96" name="object 117">
              <a:extLst>
                <a:ext uri="{FF2B5EF4-FFF2-40B4-BE49-F238E27FC236}">
                  <a16:creationId xmlns:a16="http://schemas.microsoft.com/office/drawing/2014/main" id="{62713A29-94C9-4F47-BF99-6D814EC0F431}"/>
                </a:ext>
              </a:extLst>
            </p:cNvPr>
            <p:cNvSpPr/>
            <p:nvPr/>
          </p:nvSpPr>
          <p:spPr>
            <a:xfrm>
              <a:off x="683564" y="2852966"/>
              <a:ext cx="1152525" cy="246379"/>
            </a:xfrm>
            <a:custGeom>
              <a:avLst/>
              <a:gdLst/>
              <a:ahLst/>
              <a:cxnLst/>
              <a:rect l="l" t="t" r="r" b="b"/>
              <a:pathLst>
                <a:path w="1152525" h="246380">
                  <a:moveTo>
                    <a:pt x="1152131" y="0"/>
                  </a:moveTo>
                  <a:lnTo>
                    <a:pt x="0" y="0"/>
                  </a:lnTo>
                  <a:lnTo>
                    <a:pt x="0" y="246214"/>
                  </a:lnTo>
                  <a:lnTo>
                    <a:pt x="1152131" y="246214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object 118">
              <a:extLst>
                <a:ext uri="{FF2B5EF4-FFF2-40B4-BE49-F238E27FC236}">
                  <a16:creationId xmlns:a16="http://schemas.microsoft.com/office/drawing/2014/main" id="{79DF9A43-C3AE-4BF9-92BA-C47211578F7E}"/>
                </a:ext>
              </a:extLst>
            </p:cNvPr>
            <p:cNvSpPr/>
            <p:nvPr/>
          </p:nvSpPr>
          <p:spPr>
            <a:xfrm>
              <a:off x="683564" y="2852966"/>
              <a:ext cx="1152525" cy="246379"/>
            </a:xfrm>
            <a:custGeom>
              <a:avLst/>
              <a:gdLst/>
              <a:ahLst/>
              <a:cxnLst/>
              <a:rect l="l" t="t" r="r" b="b"/>
              <a:pathLst>
                <a:path w="1152525" h="246380">
                  <a:moveTo>
                    <a:pt x="0" y="246214"/>
                  </a:moveTo>
                  <a:lnTo>
                    <a:pt x="1152131" y="246214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24621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8" name="object 119">
            <a:extLst>
              <a:ext uri="{FF2B5EF4-FFF2-40B4-BE49-F238E27FC236}">
                <a16:creationId xmlns:a16="http://schemas.microsoft.com/office/drawing/2014/main" id="{F35E7173-79FF-48DE-866A-B2D6BFC185D1}"/>
              </a:ext>
            </a:extLst>
          </p:cNvPr>
          <p:cNvSpPr txBox="1"/>
          <p:nvPr/>
        </p:nvSpPr>
        <p:spPr>
          <a:xfrm>
            <a:off x="683564" y="2852966"/>
            <a:ext cx="1152525" cy="196849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</a:t>
            </a:r>
            <a:r>
              <a:rPr kumimoji="0" sz="1000" b="0" i="0" u="none" strike="noStrike" kern="120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ources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4" name="object 125">
            <a:extLst>
              <a:ext uri="{FF2B5EF4-FFF2-40B4-BE49-F238E27FC236}">
                <a16:creationId xmlns:a16="http://schemas.microsoft.com/office/drawing/2014/main" id="{535CE233-DBB1-4949-89D1-66C01CFC76FD}"/>
              </a:ext>
            </a:extLst>
          </p:cNvPr>
          <p:cNvSpPr txBox="1"/>
          <p:nvPr/>
        </p:nvSpPr>
        <p:spPr>
          <a:xfrm>
            <a:off x="699877" y="3852394"/>
            <a:ext cx="1224280" cy="197490"/>
          </a:xfrm>
          <a:prstGeom prst="rect">
            <a:avLst/>
          </a:prstGeom>
          <a:ln>
            <a:noFill/>
          </a:ln>
        </p:spPr>
        <p:txBody>
          <a:bodyPr vert="horz" wrap="square" lIns="0" tIns="43180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7.2</a:t>
            </a:r>
            <a:r>
              <a:rPr kumimoji="0" sz="10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Competence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9" name="object 130">
            <a:extLst>
              <a:ext uri="{FF2B5EF4-FFF2-40B4-BE49-F238E27FC236}">
                <a16:creationId xmlns:a16="http://schemas.microsoft.com/office/drawing/2014/main" id="{C9C19D28-BCDC-49E6-A5E3-9042B43C6CD5}"/>
              </a:ext>
            </a:extLst>
          </p:cNvPr>
          <p:cNvSpPr txBox="1"/>
          <p:nvPr/>
        </p:nvSpPr>
        <p:spPr>
          <a:xfrm>
            <a:off x="683564" y="4581181"/>
            <a:ext cx="1224280" cy="197490"/>
          </a:xfrm>
          <a:prstGeom prst="rect">
            <a:avLst/>
          </a:prstGeom>
          <a:ln w="9525">
            <a:noFill/>
          </a:ln>
        </p:spPr>
        <p:txBody>
          <a:bodyPr vert="horz" wrap="square" lIns="0" tIns="43180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7.3</a:t>
            </a:r>
            <a:r>
              <a:rPr kumimoji="0" sz="10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Awareness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4" name="object 135">
            <a:extLst>
              <a:ext uri="{FF2B5EF4-FFF2-40B4-BE49-F238E27FC236}">
                <a16:creationId xmlns:a16="http://schemas.microsoft.com/office/drawing/2014/main" id="{C512CAC2-B9E4-43FE-B55A-F971FE6AD1D7}"/>
              </a:ext>
            </a:extLst>
          </p:cNvPr>
          <p:cNvSpPr txBox="1"/>
          <p:nvPr/>
        </p:nvSpPr>
        <p:spPr>
          <a:xfrm>
            <a:off x="683564" y="5085245"/>
            <a:ext cx="1224280" cy="197490"/>
          </a:xfrm>
          <a:prstGeom prst="rect">
            <a:avLst/>
          </a:prstGeom>
          <a:ln w="9525">
            <a:noFill/>
          </a:ln>
        </p:spPr>
        <p:txBody>
          <a:bodyPr vert="horz" wrap="square" lIns="0" tIns="43180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7.4</a:t>
            </a:r>
            <a:r>
              <a:rPr kumimoji="0" sz="1000" b="0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mmunication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9" name="object 140">
            <a:extLst>
              <a:ext uri="{FF2B5EF4-FFF2-40B4-BE49-F238E27FC236}">
                <a16:creationId xmlns:a16="http://schemas.microsoft.com/office/drawing/2014/main" id="{1908CEF7-C3E9-499C-B161-EC1BC01A4A9E}"/>
              </a:ext>
            </a:extLst>
          </p:cNvPr>
          <p:cNvSpPr txBox="1"/>
          <p:nvPr/>
        </p:nvSpPr>
        <p:spPr>
          <a:xfrm>
            <a:off x="699466" y="5589244"/>
            <a:ext cx="1800225" cy="197490"/>
          </a:xfrm>
          <a:prstGeom prst="rect">
            <a:avLst/>
          </a:prstGeom>
          <a:ln w="9525">
            <a:noFill/>
          </a:ln>
        </p:spPr>
        <p:txBody>
          <a:bodyPr vert="horz" wrap="square" lIns="0" tIns="43180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7.5 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information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29" name="object 170">
            <a:extLst>
              <a:ext uri="{FF2B5EF4-FFF2-40B4-BE49-F238E27FC236}">
                <a16:creationId xmlns:a16="http://schemas.microsoft.com/office/drawing/2014/main" id="{2807C873-C2F6-42BA-A6FA-A0BD8EE633F7}"/>
              </a:ext>
            </a:extLst>
          </p:cNvPr>
          <p:cNvGrpSpPr/>
          <p:nvPr/>
        </p:nvGrpSpPr>
        <p:grpSpPr>
          <a:xfrm>
            <a:off x="606793" y="471868"/>
            <a:ext cx="1017905" cy="369570"/>
            <a:chOff x="606793" y="471868"/>
            <a:chExt cx="1017905" cy="369570"/>
          </a:xfrm>
        </p:grpSpPr>
        <p:sp>
          <p:nvSpPr>
            <p:cNvPr id="130" name="object 171">
              <a:extLst>
                <a:ext uri="{FF2B5EF4-FFF2-40B4-BE49-F238E27FC236}">
                  <a16:creationId xmlns:a16="http://schemas.microsoft.com/office/drawing/2014/main" id="{E44097CE-38D1-4151-8A9D-672411E01E86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1" name="object 172">
              <a:extLst>
                <a:ext uri="{FF2B5EF4-FFF2-40B4-BE49-F238E27FC236}">
                  <a16:creationId xmlns:a16="http://schemas.microsoft.com/office/drawing/2014/main" id="{60BF2841-A514-42A8-9C4B-74D5D9CCBE94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2" name="object 173">
            <a:extLst>
              <a:ext uri="{FF2B5EF4-FFF2-40B4-BE49-F238E27FC236}">
                <a16:creationId xmlns:a16="http://schemas.microsoft.com/office/drawing/2014/main" id="{25EDE16C-9747-4A70-9967-31FCBAD56A40}"/>
              </a:ext>
            </a:extLst>
          </p:cNvPr>
          <p:cNvSpPr txBox="1"/>
          <p:nvPr/>
        </p:nvSpPr>
        <p:spPr>
          <a:xfrm>
            <a:off x="611555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34" name="object 175">
            <a:extLst>
              <a:ext uri="{FF2B5EF4-FFF2-40B4-BE49-F238E27FC236}">
                <a16:creationId xmlns:a16="http://schemas.microsoft.com/office/drawing/2014/main" id="{97C892C7-483A-44C5-B0B3-197D2691C1F2}"/>
              </a:ext>
            </a:extLst>
          </p:cNvPr>
          <p:cNvGrpSpPr/>
          <p:nvPr/>
        </p:nvGrpSpPr>
        <p:grpSpPr>
          <a:xfrm>
            <a:off x="1830895" y="471868"/>
            <a:ext cx="1017905" cy="369570"/>
            <a:chOff x="1830895" y="471868"/>
            <a:chExt cx="1017905" cy="369570"/>
          </a:xfrm>
        </p:grpSpPr>
        <p:sp>
          <p:nvSpPr>
            <p:cNvPr id="135" name="object 176">
              <a:extLst>
                <a:ext uri="{FF2B5EF4-FFF2-40B4-BE49-F238E27FC236}">
                  <a16:creationId xmlns:a16="http://schemas.microsoft.com/office/drawing/2014/main" id="{89F615AB-AD97-4B12-9341-2719FFF6EF45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6" name="object 177">
              <a:extLst>
                <a:ext uri="{FF2B5EF4-FFF2-40B4-BE49-F238E27FC236}">
                  <a16:creationId xmlns:a16="http://schemas.microsoft.com/office/drawing/2014/main" id="{D2AE8166-EE44-4EEA-BA42-C752934CDD46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7" name="object 178">
            <a:extLst>
              <a:ext uri="{FF2B5EF4-FFF2-40B4-BE49-F238E27FC236}">
                <a16:creationId xmlns:a16="http://schemas.microsoft.com/office/drawing/2014/main" id="{1B076121-EDA9-4750-9855-64B81F2D7F1E}"/>
              </a:ext>
            </a:extLst>
          </p:cNvPr>
          <p:cNvSpPr txBox="1"/>
          <p:nvPr/>
        </p:nvSpPr>
        <p:spPr>
          <a:xfrm>
            <a:off x="1835657" y="555751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38" name="object 179">
            <a:extLst>
              <a:ext uri="{FF2B5EF4-FFF2-40B4-BE49-F238E27FC236}">
                <a16:creationId xmlns:a16="http://schemas.microsoft.com/office/drawing/2014/main" id="{4B040679-E1AB-484E-B6C9-C7BFFDC00973}"/>
              </a:ext>
            </a:extLst>
          </p:cNvPr>
          <p:cNvGrpSpPr/>
          <p:nvPr/>
        </p:nvGrpSpPr>
        <p:grpSpPr>
          <a:xfrm>
            <a:off x="3055048" y="471868"/>
            <a:ext cx="1017905" cy="369570"/>
            <a:chOff x="3055048" y="471868"/>
            <a:chExt cx="1017905" cy="369570"/>
          </a:xfrm>
        </p:grpSpPr>
        <p:sp>
          <p:nvSpPr>
            <p:cNvPr id="139" name="object 180">
              <a:extLst>
                <a:ext uri="{FF2B5EF4-FFF2-40B4-BE49-F238E27FC236}">
                  <a16:creationId xmlns:a16="http://schemas.microsoft.com/office/drawing/2014/main" id="{75DBF869-CDA6-417C-BC02-04DBE690FEC7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object 181">
              <a:extLst>
                <a:ext uri="{FF2B5EF4-FFF2-40B4-BE49-F238E27FC236}">
                  <a16:creationId xmlns:a16="http://schemas.microsoft.com/office/drawing/2014/main" id="{B2846B6C-14A3-4BB4-BA21-000A5BA2DD89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1" name="object 182">
            <a:extLst>
              <a:ext uri="{FF2B5EF4-FFF2-40B4-BE49-F238E27FC236}">
                <a16:creationId xmlns:a16="http://schemas.microsoft.com/office/drawing/2014/main" id="{D12146A4-F9E1-4BAD-A521-76502834C89D}"/>
              </a:ext>
            </a:extLst>
          </p:cNvPr>
          <p:cNvSpPr txBox="1"/>
          <p:nvPr/>
        </p:nvSpPr>
        <p:spPr>
          <a:xfrm>
            <a:off x="3059810" y="476630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42" name="object 183">
            <a:extLst>
              <a:ext uri="{FF2B5EF4-FFF2-40B4-BE49-F238E27FC236}">
                <a16:creationId xmlns:a16="http://schemas.microsoft.com/office/drawing/2014/main" id="{939CA763-C5FB-4BEB-BDE0-E475657CF42C}"/>
              </a:ext>
            </a:extLst>
          </p:cNvPr>
          <p:cNvGrpSpPr/>
          <p:nvPr/>
        </p:nvGrpSpPr>
        <p:grpSpPr>
          <a:xfrm>
            <a:off x="4279201" y="471868"/>
            <a:ext cx="873760" cy="369570"/>
            <a:chOff x="4279201" y="471868"/>
            <a:chExt cx="873760" cy="369570"/>
          </a:xfrm>
        </p:grpSpPr>
        <p:sp>
          <p:nvSpPr>
            <p:cNvPr id="143" name="object 184">
              <a:extLst>
                <a:ext uri="{FF2B5EF4-FFF2-40B4-BE49-F238E27FC236}">
                  <a16:creationId xmlns:a16="http://schemas.microsoft.com/office/drawing/2014/main" id="{825A0923-F0AA-48CF-A00F-3A4CBFA1E6D9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4" name="object 185">
              <a:extLst>
                <a:ext uri="{FF2B5EF4-FFF2-40B4-BE49-F238E27FC236}">
                  <a16:creationId xmlns:a16="http://schemas.microsoft.com/office/drawing/2014/main" id="{56958B00-3170-470C-B10D-0C2D47CDEEEB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5" name="object 186">
            <a:extLst>
              <a:ext uri="{FF2B5EF4-FFF2-40B4-BE49-F238E27FC236}">
                <a16:creationId xmlns:a16="http://schemas.microsoft.com/office/drawing/2014/main" id="{B236966E-7638-4246-B249-21E63A216E8C}"/>
              </a:ext>
            </a:extLst>
          </p:cNvPr>
          <p:cNvSpPr txBox="1"/>
          <p:nvPr/>
        </p:nvSpPr>
        <p:spPr>
          <a:xfrm>
            <a:off x="4283964" y="476630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46" name="object 187">
            <a:extLst>
              <a:ext uri="{FF2B5EF4-FFF2-40B4-BE49-F238E27FC236}">
                <a16:creationId xmlns:a16="http://schemas.microsoft.com/office/drawing/2014/main" id="{2CB0AF47-21E2-4123-99AC-E0B5B64C8138}"/>
              </a:ext>
            </a:extLst>
          </p:cNvPr>
          <p:cNvGrpSpPr/>
          <p:nvPr/>
        </p:nvGrpSpPr>
        <p:grpSpPr>
          <a:xfrm>
            <a:off x="5359336" y="471868"/>
            <a:ext cx="946150" cy="369570"/>
            <a:chOff x="5359336" y="471868"/>
            <a:chExt cx="946150" cy="369570"/>
          </a:xfrm>
        </p:grpSpPr>
        <p:sp>
          <p:nvSpPr>
            <p:cNvPr id="147" name="object 188">
              <a:extLst>
                <a:ext uri="{FF2B5EF4-FFF2-40B4-BE49-F238E27FC236}">
                  <a16:creationId xmlns:a16="http://schemas.microsoft.com/office/drawing/2014/main" id="{EAC5C3EE-A71B-489C-9701-A11D9A80BB82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8" name="object 189">
              <a:extLst>
                <a:ext uri="{FF2B5EF4-FFF2-40B4-BE49-F238E27FC236}">
                  <a16:creationId xmlns:a16="http://schemas.microsoft.com/office/drawing/2014/main" id="{9C3F2658-A08A-4900-B60B-CDD2F4242FA4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9" name="object 190">
            <a:extLst>
              <a:ext uri="{FF2B5EF4-FFF2-40B4-BE49-F238E27FC236}">
                <a16:creationId xmlns:a16="http://schemas.microsoft.com/office/drawing/2014/main" id="{F39F915B-A8E3-4494-BA01-75A75B913C02}"/>
              </a:ext>
            </a:extLst>
          </p:cNvPr>
          <p:cNvSpPr txBox="1"/>
          <p:nvPr/>
        </p:nvSpPr>
        <p:spPr>
          <a:xfrm>
            <a:off x="5364098" y="476630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50" name="object 191">
            <a:extLst>
              <a:ext uri="{FF2B5EF4-FFF2-40B4-BE49-F238E27FC236}">
                <a16:creationId xmlns:a16="http://schemas.microsoft.com/office/drawing/2014/main" id="{3E2227A1-E53D-4863-A4D9-CC7335B2A7F1}"/>
              </a:ext>
            </a:extLst>
          </p:cNvPr>
          <p:cNvGrpSpPr/>
          <p:nvPr/>
        </p:nvGrpSpPr>
        <p:grpSpPr>
          <a:xfrm>
            <a:off x="6511480" y="471868"/>
            <a:ext cx="1017905" cy="369570"/>
            <a:chOff x="6511480" y="471868"/>
            <a:chExt cx="1017905" cy="369570"/>
          </a:xfrm>
        </p:grpSpPr>
        <p:sp>
          <p:nvSpPr>
            <p:cNvPr id="151" name="object 192">
              <a:extLst>
                <a:ext uri="{FF2B5EF4-FFF2-40B4-BE49-F238E27FC236}">
                  <a16:creationId xmlns:a16="http://schemas.microsoft.com/office/drawing/2014/main" id="{0A726616-D1AD-435C-B3D6-D11E7FB9889D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2" name="object 193">
              <a:extLst>
                <a:ext uri="{FF2B5EF4-FFF2-40B4-BE49-F238E27FC236}">
                  <a16:creationId xmlns:a16="http://schemas.microsoft.com/office/drawing/2014/main" id="{274D59A7-44D3-4FCA-A616-F1F4D7F026C1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3" name="object 194">
            <a:extLst>
              <a:ext uri="{FF2B5EF4-FFF2-40B4-BE49-F238E27FC236}">
                <a16:creationId xmlns:a16="http://schemas.microsoft.com/office/drawing/2014/main" id="{D658CA45-AC9A-46F3-8FA5-32A62093C6FC}"/>
              </a:ext>
            </a:extLst>
          </p:cNvPr>
          <p:cNvSpPr txBox="1"/>
          <p:nvPr/>
        </p:nvSpPr>
        <p:spPr>
          <a:xfrm>
            <a:off x="6516243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55" name="object 196">
            <a:extLst>
              <a:ext uri="{FF2B5EF4-FFF2-40B4-BE49-F238E27FC236}">
                <a16:creationId xmlns:a16="http://schemas.microsoft.com/office/drawing/2014/main" id="{FDF65FFF-561E-4C2E-B1B9-AC0E83DAE86B}"/>
              </a:ext>
            </a:extLst>
          </p:cNvPr>
          <p:cNvGrpSpPr/>
          <p:nvPr/>
        </p:nvGrpSpPr>
        <p:grpSpPr>
          <a:xfrm>
            <a:off x="7735633" y="471868"/>
            <a:ext cx="1162050" cy="369570"/>
            <a:chOff x="7735633" y="471868"/>
            <a:chExt cx="1162050" cy="369570"/>
          </a:xfrm>
        </p:grpSpPr>
        <p:sp>
          <p:nvSpPr>
            <p:cNvPr id="156" name="object 197">
              <a:extLst>
                <a:ext uri="{FF2B5EF4-FFF2-40B4-BE49-F238E27FC236}">
                  <a16:creationId xmlns:a16="http://schemas.microsoft.com/office/drawing/2014/main" id="{162061A0-9B82-4879-A343-3572E38496FC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7" name="object 198">
              <a:extLst>
                <a:ext uri="{FF2B5EF4-FFF2-40B4-BE49-F238E27FC236}">
                  <a16:creationId xmlns:a16="http://schemas.microsoft.com/office/drawing/2014/main" id="{12599870-2A78-42C0-88C7-7B5D218A7C91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8" name="object 199">
            <a:extLst>
              <a:ext uri="{FF2B5EF4-FFF2-40B4-BE49-F238E27FC236}">
                <a16:creationId xmlns:a16="http://schemas.microsoft.com/office/drawing/2014/main" id="{896092AA-C5CB-4B60-923C-467058E2866A}"/>
              </a:ext>
            </a:extLst>
          </p:cNvPr>
          <p:cNvSpPr txBox="1"/>
          <p:nvPr/>
        </p:nvSpPr>
        <p:spPr>
          <a:xfrm>
            <a:off x="7740395" y="476630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0" name="object 201">
            <a:extLst>
              <a:ext uri="{FF2B5EF4-FFF2-40B4-BE49-F238E27FC236}">
                <a16:creationId xmlns:a16="http://schemas.microsoft.com/office/drawing/2014/main" id="{735DFA04-64D0-4623-A630-9C42D21F5496}"/>
              </a:ext>
            </a:extLst>
          </p:cNvPr>
          <p:cNvSpPr/>
          <p:nvPr/>
        </p:nvSpPr>
        <p:spPr>
          <a:xfrm>
            <a:off x="1619631" y="631316"/>
            <a:ext cx="6120765" cy="50800"/>
          </a:xfrm>
          <a:custGeom>
            <a:avLst/>
            <a:gdLst/>
            <a:ahLst/>
            <a:cxnLst/>
            <a:rect l="l" t="t" r="r" b="b"/>
            <a:pathLst>
              <a:path w="6120765" h="50800">
                <a:moveTo>
                  <a:pt x="216027" y="25400"/>
                </a:moveTo>
                <a:lnTo>
                  <a:pt x="196977" y="19050"/>
                </a:lnTo>
                <a:lnTo>
                  <a:pt x="139827" y="0"/>
                </a:lnTo>
                <a:lnTo>
                  <a:pt x="158877" y="19050"/>
                </a:lnTo>
                <a:lnTo>
                  <a:pt x="0" y="19050"/>
                </a:lnTo>
                <a:lnTo>
                  <a:pt x="0" y="31750"/>
                </a:lnTo>
                <a:lnTo>
                  <a:pt x="158877" y="31750"/>
                </a:lnTo>
                <a:lnTo>
                  <a:pt x="139827" y="50800"/>
                </a:lnTo>
                <a:lnTo>
                  <a:pt x="196977" y="31750"/>
                </a:lnTo>
                <a:lnTo>
                  <a:pt x="216027" y="25400"/>
                </a:lnTo>
                <a:close/>
              </a:path>
              <a:path w="6120765" h="50800">
                <a:moveTo>
                  <a:pt x="1440180" y="25400"/>
                </a:moveTo>
                <a:lnTo>
                  <a:pt x="1421130" y="19050"/>
                </a:lnTo>
                <a:lnTo>
                  <a:pt x="1363980" y="0"/>
                </a:lnTo>
                <a:lnTo>
                  <a:pt x="1383030" y="19050"/>
                </a:lnTo>
                <a:lnTo>
                  <a:pt x="1224153" y="19050"/>
                </a:lnTo>
                <a:lnTo>
                  <a:pt x="1224153" y="31750"/>
                </a:lnTo>
                <a:lnTo>
                  <a:pt x="1383030" y="31750"/>
                </a:lnTo>
                <a:lnTo>
                  <a:pt x="1363980" y="50800"/>
                </a:lnTo>
                <a:lnTo>
                  <a:pt x="1421130" y="31750"/>
                </a:lnTo>
                <a:lnTo>
                  <a:pt x="1440180" y="25400"/>
                </a:lnTo>
                <a:close/>
              </a:path>
              <a:path w="6120765" h="50800">
                <a:moveTo>
                  <a:pt x="2664333" y="25400"/>
                </a:moveTo>
                <a:lnTo>
                  <a:pt x="2645283" y="19050"/>
                </a:lnTo>
                <a:lnTo>
                  <a:pt x="2588133" y="0"/>
                </a:lnTo>
                <a:lnTo>
                  <a:pt x="2607183" y="19050"/>
                </a:lnTo>
                <a:lnTo>
                  <a:pt x="2448306" y="19050"/>
                </a:lnTo>
                <a:lnTo>
                  <a:pt x="2448306" y="31750"/>
                </a:lnTo>
                <a:lnTo>
                  <a:pt x="2607183" y="31750"/>
                </a:lnTo>
                <a:lnTo>
                  <a:pt x="2588133" y="50800"/>
                </a:lnTo>
                <a:lnTo>
                  <a:pt x="2645283" y="31750"/>
                </a:lnTo>
                <a:lnTo>
                  <a:pt x="2664333" y="25400"/>
                </a:lnTo>
                <a:close/>
              </a:path>
              <a:path w="6120765" h="50800">
                <a:moveTo>
                  <a:pt x="3744468" y="25400"/>
                </a:moveTo>
                <a:lnTo>
                  <a:pt x="3725418" y="19050"/>
                </a:lnTo>
                <a:lnTo>
                  <a:pt x="3668268" y="0"/>
                </a:lnTo>
                <a:lnTo>
                  <a:pt x="3687318" y="19050"/>
                </a:lnTo>
                <a:lnTo>
                  <a:pt x="3528441" y="19050"/>
                </a:lnTo>
                <a:lnTo>
                  <a:pt x="3528441" y="31750"/>
                </a:lnTo>
                <a:lnTo>
                  <a:pt x="3687318" y="31750"/>
                </a:lnTo>
                <a:lnTo>
                  <a:pt x="3668268" y="50800"/>
                </a:lnTo>
                <a:lnTo>
                  <a:pt x="3725418" y="31750"/>
                </a:lnTo>
                <a:lnTo>
                  <a:pt x="3744468" y="25400"/>
                </a:lnTo>
                <a:close/>
              </a:path>
              <a:path w="6120765" h="50800">
                <a:moveTo>
                  <a:pt x="4896612" y="25400"/>
                </a:moveTo>
                <a:lnTo>
                  <a:pt x="4877562" y="19050"/>
                </a:lnTo>
                <a:lnTo>
                  <a:pt x="4820412" y="0"/>
                </a:lnTo>
                <a:lnTo>
                  <a:pt x="4839462" y="19050"/>
                </a:lnTo>
                <a:lnTo>
                  <a:pt x="4680585" y="19050"/>
                </a:lnTo>
                <a:lnTo>
                  <a:pt x="4680585" y="31750"/>
                </a:lnTo>
                <a:lnTo>
                  <a:pt x="4839462" y="31750"/>
                </a:lnTo>
                <a:lnTo>
                  <a:pt x="4820412" y="50800"/>
                </a:lnTo>
                <a:lnTo>
                  <a:pt x="4877562" y="31750"/>
                </a:lnTo>
                <a:lnTo>
                  <a:pt x="4896612" y="25400"/>
                </a:lnTo>
                <a:close/>
              </a:path>
              <a:path w="6120765" h="50800">
                <a:moveTo>
                  <a:pt x="6120765" y="25400"/>
                </a:moveTo>
                <a:lnTo>
                  <a:pt x="6101715" y="19050"/>
                </a:lnTo>
                <a:lnTo>
                  <a:pt x="6044565" y="0"/>
                </a:lnTo>
                <a:lnTo>
                  <a:pt x="6063615" y="19050"/>
                </a:lnTo>
                <a:lnTo>
                  <a:pt x="5904738" y="19050"/>
                </a:lnTo>
                <a:lnTo>
                  <a:pt x="5904738" y="31750"/>
                </a:lnTo>
                <a:lnTo>
                  <a:pt x="6063615" y="31750"/>
                </a:lnTo>
                <a:lnTo>
                  <a:pt x="6044565" y="50800"/>
                </a:lnTo>
                <a:lnTo>
                  <a:pt x="6101715" y="31750"/>
                </a:lnTo>
                <a:lnTo>
                  <a:pt x="6120765" y="25400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5BD03BE5-E3AA-48C7-9BB3-F65CACE981BF}"/>
              </a:ext>
            </a:extLst>
          </p:cNvPr>
          <p:cNvCxnSpPr>
            <a:cxnSpLocks/>
          </p:cNvCxnSpPr>
          <p:nvPr/>
        </p:nvCxnSpPr>
        <p:spPr>
          <a:xfrm>
            <a:off x="1238300" y="3089147"/>
            <a:ext cx="12650" cy="813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8EB1D9BD-CC85-4F98-A4E8-EC189855639D}"/>
              </a:ext>
            </a:extLst>
          </p:cNvPr>
          <p:cNvCxnSpPr>
            <a:cxnSpLocks/>
          </p:cNvCxnSpPr>
          <p:nvPr/>
        </p:nvCxnSpPr>
        <p:spPr>
          <a:xfrm>
            <a:off x="1249371" y="5318068"/>
            <a:ext cx="0" cy="243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1" name="object 8">
            <a:extLst>
              <a:ext uri="{FF2B5EF4-FFF2-40B4-BE49-F238E27FC236}">
                <a16:creationId xmlns:a16="http://schemas.microsoft.com/office/drawing/2014/main" id="{B07AA39C-EC1A-4FA1-B7AB-743971312006}"/>
              </a:ext>
            </a:extLst>
          </p:cNvPr>
          <p:cNvGrpSpPr/>
          <p:nvPr/>
        </p:nvGrpSpPr>
        <p:grpSpPr>
          <a:xfrm>
            <a:off x="2636139" y="1373544"/>
            <a:ext cx="1390015" cy="340360"/>
            <a:chOff x="2724911" y="2106167"/>
            <a:chExt cx="1390015" cy="340360"/>
          </a:xfrm>
        </p:grpSpPr>
        <p:pic>
          <p:nvPicPr>
            <p:cNvPr id="172" name="object 9">
              <a:extLst>
                <a:ext uri="{FF2B5EF4-FFF2-40B4-BE49-F238E27FC236}">
                  <a16:creationId xmlns:a16="http://schemas.microsoft.com/office/drawing/2014/main" id="{B2630323-20A1-4DFD-A1C8-B976B2B39DB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4911" y="2106167"/>
              <a:ext cx="1389888" cy="339851"/>
            </a:xfrm>
            <a:prstGeom prst="rect">
              <a:avLst/>
            </a:prstGeom>
          </p:spPr>
        </p:pic>
        <p:pic>
          <p:nvPicPr>
            <p:cNvPr id="173" name="object 10">
              <a:extLst>
                <a:ext uri="{FF2B5EF4-FFF2-40B4-BE49-F238E27FC236}">
                  <a16:creationId xmlns:a16="http://schemas.microsoft.com/office/drawing/2014/main" id="{5D1A4309-03AA-4418-AF6C-92D764D7CCB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4723" y="2118359"/>
              <a:ext cx="1083564" cy="275844"/>
            </a:xfrm>
            <a:prstGeom prst="rect">
              <a:avLst/>
            </a:prstGeom>
          </p:spPr>
        </p:pic>
        <p:pic>
          <p:nvPicPr>
            <p:cNvPr id="174" name="object 11">
              <a:extLst>
                <a:ext uri="{FF2B5EF4-FFF2-40B4-BE49-F238E27FC236}">
                  <a16:creationId xmlns:a16="http://schemas.microsoft.com/office/drawing/2014/main" id="{4582EBE3-6E2B-4B0F-B043-3F2145665A8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71774" y="2132876"/>
              <a:ext cx="1296162" cy="246214"/>
            </a:xfrm>
            <a:prstGeom prst="rect">
              <a:avLst/>
            </a:prstGeom>
          </p:spPr>
        </p:pic>
        <p:sp>
          <p:nvSpPr>
            <p:cNvPr id="175" name="object 12">
              <a:extLst>
                <a:ext uri="{FF2B5EF4-FFF2-40B4-BE49-F238E27FC236}">
                  <a16:creationId xmlns:a16="http://schemas.microsoft.com/office/drawing/2014/main" id="{3BF90569-0171-498F-9374-01EBA7853C81}"/>
                </a:ext>
              </a:extLst>
            </p:cNvPr>
            <p:cNvSpPr/>
            <p:nvPr/>
          </p:nvSpPr>
          <p:spPr>
            <a:xfrm>
              <a:off x="2771774" y="2132876"/>
              <a:ext cx="1296670" cy="246379"/>
            </a:xfrm>
            <a:custGeom>
              <a:avLst/>
              <a:gdLst/>
              <a:ahLst/>
              <a:cxnLst/>
              <a:rect l="l" t="t" r="r" b="b"/>
              <a:pathLst>
                <a:path w="1296670" h="246380">
                  <a:moveTo>
                    <a:pt x="0" y="246214"/>
                  </a:moveTo>
                  <a:lnTo>
                    <a:pt x="1296162" y="246214"/>
                  </a:lnTo>
                  <a:lnTo>
                    <a:pt x="1296162" y="0"/>
                  </a:lnTo>
                  <a:lnTo>
                    <a:pt x="0" y="0"/>
                  </a:lnTo>
                  <a:lnTo>
                    <a:pt x="0" y="24621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6" name="object 7">
            <a:extLst>
              <a:ext uri="{FF2B5EF4-FFF2-40B4-BE49-F238E27FC236}">
                <a16:creationId xmlns:a16="http://schemas.microsoft.com/office/drawing/2014/main" id="{0443A4FC-F628-48EC-9B49-7B5FA61CFE74}"/>
              </a:ext>
            </a:extLst>
          </p:cNvPr>
          <p:cNvSpPr txBox="1"/>
          <p:nvPr/>
        </p:nvSpPr>
        <p:spPr>
          <a:xfrm>
            <a:off x="2754060" y="1442754"/>
            <a:ext cx="98488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7.1.1</a:t>
            </a:r>
            <a:r>
              <a:rPr kumimoji="0" sz="1000" b="0" i="0" u="none" strike="noStrike" kern="1200" cap="none" spc="-1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Overview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0" name="object 83">
            <a:extLst>
              <a:ext uri="{FF2B5EF4-FFF2-40B4-BE49-F238E27FC236}">
                <a16:creationId xmlns:a16="http://schemas.microsoft.com/office/drawing/2014/main" id="{6FE2D45A-3D8D-43E7-BFEB-70418A2AE66A}"/>
              </a:ext>
            </a:extLst>
          </p:cNvPr>
          <p:cNvSpPr/>
          <p:nvPr/>
        </p:nvSpPr>
        <p:spPr>
          <a:xfrm>
            <a:off x="4259578" y="3531871"/>
            <a:ext cx="5254193" cy="864235"/>
          </a:xfrm>
          <a:custGeom>
            <a:avLst/>
            <a:gdLst/>
            <a:ahLst/>
            <a:cxnLst/>
            <a:rect l="l" t="t" r="r" b="b"/>
            <a:pathLst>
              <a:path w="4824730" h="864235">
                <a:moveTo>
                  <a:pt x="4824603" y="864108"/>
                </a:moveTo>
                <a:lnTo>
                  <a:pt x="390905" y="864108"/>
                </a:lnTo>
                <a:lnTo>
                  <a:pt x="0" y="432054"/>
                </a:lnTo>
                <a:lnTo>
                  <a:pt x="390905" y="0"/>
                </a:lnTo>
                <a:lnTo>
                  <a:pt x="4824603" y="0"/>
                </a:lnTo>
                <a:lnTo>
                  <a:pt x="4824603" y="864108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7" name="object 90">
            <a:extLst>
              <a:ext uri="{FF2B5EF4-FFF2-40B4-BE49-F238E27FC236}">
                <a16:creationId xmlns:a16="http://schemas.microsoft.com/office/drawing/2014/main" id="{BE092FDF-47C8-4F3F-A670-38C2755674B4}"/>
              </a:ext>
            </a:extLst>
          </p:cNvPr>
          <p:cNvSpPr txBox="1"/>
          <p:nvPr/>
        </p:nvSpPr>
        <p:spPr>
          <a:xfrm>
            <a:off x="4680013" y="3499556"/>
            <a:ext cx="4361180" cy="866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Determination, provision, maintenance of working environment. </a:t>
            </a:r>
            <a:r>
              <a:rPr kumimoji="0" lang="ro-RO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Physical and human factors</a:t>
            </a:r>
            <a:r>
              <a:rPr kumimoji="0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</a:t>
            </a:r>
            <a:r>
              <a:rPr kumimoji="0" lang="ro-RO" sz="105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social (non-discrimination, calm, without confrontations), psychological (stress reduction, prevention of exhaustion), physical (temperature, heat, humidity, lighting, ventilation, hygiene, noise)</a:t>
            </a:r>
            <a:r>
              <a:rPr kumimoji="0" sz="105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endParaRPr kumimoji="0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88" name="object 144">
            <a:extLst>
              <a:ext uri="{FF2B5EF4-FFF2-40B4-BE49-F238E27FC236}">
                <a16:creationId xmlns:a16="http://schemas.microsoft.com/office/drawing/2014/main" id="{4AB53CB0-4CA2-4F28-AE4E-9FE80BAAD173}"/>
              </a:ext>
            </a:extLst>
          </p:cNvPr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5942375" y="4581181"/>
            <a:ext cx="3601975" cy="1368132"/>
          </a:xfrm>
          <a:prstGeom prst="rect">
            <a:avLst/>
          </a:prstGeom>
        </p:spPr>
      </p:pic>
      <p:sp>
        <p:nvSpPr>
          <p:cNvPr id="189" name="object 161">
            <a:extLst>
              <a:ext uri="{FF2B5EF4-FFF2-40B4-BE49-F238E27FC236}">
                <a16:creationId xmlns:a16="http://schemas.microsoft.com/office/drawing/2014/main" id="{7199A61F-5F34-4B70-8DE3-9B016BBA3621}"/>
              </a:ext>
            </a:extLst>
          </p:cNvPr>
          <p:cNvSpPr txBox="1"/>
          <p:nvPr/>
        </p:nvSpPr>
        <p:spPr>
          <a:xfrm>
            <a:off x="6493028" y="4744126"/>
            <a:ext cx="2896490" cy="6822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Valid measurement results by: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93345" marR="0" lvl="0" indent="-8128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93980" algn="l"/>
              </a:tabLst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ensuring adequate resources</a:t>
            </a:r>
          </a:p>
          <a:p>
            <a:pPr marL="93345" marR="0" lvl="0" indent="-8128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93980" algn="l"/>
              </a:tabLst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maintaining adequacy</a:t>
            </a:r>
          </a:p>
          <a:p>
            <a:pPr marL="93345" marR="0" lvl="0" indent="-8128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93980" algn="l"/>
              </a:tabLst>
              <a:defRPr/>
            </a:pPr>
            <a:endParaRPr kumimoji="0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91" name="object 168">
            <a:extLst>
              <a:ext uri="{FF2B5EF4-FFF2-40B4-BE49-F238E27FC236}">
                <a16:creationId xmlns:a16="http://schemas.microsoft.com/office/drawing/2014/main" id="{0050D26E-5F2C-4333-B8BF-B3332C725380}"/>
              </a:ext>
            </a:extLst>
          </p:cNvPr>
          <p:cNvSpPr txBox="1"/>
          <p:nvPr/>
        </p:nvSpPr>
        <p:spPr>
          <a:xfrm>
            <a:off x="6435828" y="5212207"/>
            <a:ext cx="272161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Traceability insurance through:</a:t>
            </a:r>
            <a:endParaRPr kumimoji="0" sz="1575" b="0" i="0" u="none" strike="noStrike" kern="1200" cap="none" spc="0" normalizeH="0" baseline="10582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92" name="object 162">
            <a:extLst>
              <a:ext uri="{FF2B5EF4-FFF2-40B4-BE49-F238E27FC236}">
                <a16:creationId xmlns:a16="http://schemas.microsoft.com/office/drawing/2014/main" id="{B7FE25A1-9B3B-4E23-B34D-290921EADB44}"/>
              </a:ext>
            </a:extLst>
          </p:cNvPr>
          <p:cNvSpPr txBox="1"/>
          <p:nvPr/>
        </p:nvSpPr>
        <p:spPr>
          <a:xfrm>
            <a:off x="6493030" y="5395086"/>
            <a:ext cx="1797050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3345" marR="0" lvl="0" indent="-81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93980" algn="l"/>
              </a:tabLst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planned calibration checks</a:t>
            </a:r>
          </a:p>
          <a:p>
            <a:pPr marL="93345" marR="0" lvl="0" indent="-81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93980" algn="l"/>
              </a:tabLst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stage identification</a:t>
            </a:r>
          </a:p>
          <a:p>
            <a:pPr marL="93345" marR="0" lvl="0" indent="-81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93980" algn="l"/>
              </a:tabLst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protection</a:t>
            </a:r>
          </a:p>
          <a:p>
            <a:pPr marL="93345" marR="0" lvl="0" indent="-81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93980" algn="l"/>
              </a:tabLst>
              <a:defRPr/>
            </a:pPr>
            <a:endParaRPr kumimoji="0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94" name="object 39">
            <a:extLst>
              <a:ext uri="{FF2B5EF4-FFF2-40B4-BE49-F238E27FC236}">
                <a16:creationId xmlns:a16="http://schemas.microsoft.com/office/drawing/2014/main" id="{DAE4CC08-A233-4F24-B5E9-71299CF6184A}"/>
              </a:ext>
            </a:extLst>
          </p:cNvPr>
          <p:cNvSpPr/>
          <p:nvPr/>
        </p:nvSpPr>
        <p:spPr>
          <a:xfrm>
            <a:off x="1829689" y="1535937"/>
            <a:ext cx="942975" cy="4325620"/>
          </a:xfrm>
          <a:custGeom>
            <a:avLst/>
            <a:gdLst/>
            <a:ahLst/>
            <a:cxnLst/>
            <a:rect l="l" t="t" r="r" b="b"/>
            <a:pathLst>
              <a:path w="942975" h="4325620">
                <a:moveTo>
                  <a:pt x="942721" y="4245038"/>
                </a:moveTo>
                <a:lnTo>
                  <a:pt x="930490" y="4269117"/>
                </a:lnTo>
                <a:lnTo>
                  <a:pt x="55600" y="1572348"/>
                </a:lnTo>
                <a:lnTo>
                  <a:pt x="841781" y="3411194"/>
                </a:lnTo>
                <a:lnTo>
                  <a:pt x="816737" y="3401187"/>
                </a:lnTo>
                <a:lnTo>
                  <a:pt x="870077" y="3461258"/>
                </a:lnTo>
                <a:lnTo>
                  <a:pt x="866419" y="3417062"/>
                </a:lnTo>
                <a:lnTo>
                  <a:pt x="863473" y="3381248"/>
                </a:lnTo>
                <a:lnTo>
                  <a:pt x="853452" y="3406229"/>
                </a:lnTo>
                <a:lnTo>
                  <a:pt x="30822" y="1482140"/>
                </a:lnTo>
                <a:lnTo>
                  <a:pt x="757809" y="2412047"/>
                </a:lnTo>
                <a:lnTo>
                  <a:pt x="731139" y="2408809"/>
                </a:lnTo>
                <a:lnTo>
                  <a:pt x="798068" y="2453132"/>
                </a:lnTo>
                <a:lnTo>
                  <a:pt x="785228" y="2417064"/>
                </a:lnTo>
                <a:lnTo>
                  <a:pt x="771144" y="2377440"/>
                </a:lnTo>
                <a:lnTo>
                  <a:pt x="767892" y="2404237"/>
                </a:lnTo>
                <a:lnTo>
                  <a:pt x="766826" y="2402878"/>
                </a:lnTo>
                <a:lnTo>
                  <a:pt x="766826" y="2413076"/>
                </a:lnTo>
                <a:lnTo>
                  <a:pt x="766826" y="2402878"/>
                </a:lnTo>
                <a:lnTo>
                  <a:pt x="20891" y="1448841"/>
                </a:lnTo>
                <a:lnTo>
                  <a:pt x="884720" y="1581734"/>
                </a:lnTo>
                <a:lnTo>
                  <a:pt x="862965" y="1597660"/>
                </a:lnTo>
                <a:lnTo>
                  <a:pt x="942086" y="1584071"/>
                </a:lnTo>
                <a:lnTo>
                  <a:pt x="939355" y="1582674"/>
                </a:lnTo>
                <a:lnTo>
                  <a:pt x="870712" y="1547495"/>
                </a:lnTo>
                <a:lnTo>
                  <a:pt x="886561" y="1569148"/>
                </a:lnTo>
                <a:lnTo>
                  <a:pt x="21653" y="1436090"/>
                </a:lnTo>
                <a:lnTo>
                  <a:pt x="900671" y="759955"/>
                </a:lnTo>
                <a:lnTo>
                  <a:pt x="897255" y="786638"/>
                </a:lnTo>
                <a:lnTo>
                  <a:pt x="924623" y="745998"/>
                </a:lnTo>
                <a:lnTo>
                  <a:pt x="942086" y="720090"/>
                </a:lnTo>
                <a:lnTo>
                  <a:pt x="866267" y="746379"/>
                </a:lnTo>
                <a:lnTo>
                  <a:pt x="893038" y="749833"/>
                </a:lnTo>
                <a:lnTo>
                  <a:pt x="31496" y="1412532"/>
                </a:lnTo>
                <a:lnTo>
                  <a:pt x="916254" y="51320"/>
                </a:lnTo>
                <a:lnTo>
                  <a:pt x="921893" y="77724"/>
                </a:lnTo>
                <a:lnTo>
                  <a:pt x="931913" y="39116"/>
                </a:lnTo>
                <a:lnTo>
                  <a:pt x="942086" y="0"/>
                </a:lnTo>
                <a:lnTo>
                  <a:pt x="879348" y="50038"/>
                </a:lnTo>
                <a:lnTo>
                  <a:pt x="905611" y="44424"/>
                </a:lnTo>
                <a:lnTo>
                  <a:pt x="914387" y="42545"/>
                </a:lnTo>
                <a:lnTo>
                  <a:pt x="905611" y="44424"/>
                </a:lnTo>
                <a:lnTo>
                  <a:pt x="635" y="1436624"/>
                </a:lnTo>
                <a:lnTo>
                  <a:pt x="5930" y="1440129"/>
                </a:lnTo>
                <a:lnTo>
                  <a:pt x="5715" y="1440218"/>
                </a:lnTo>
                <a:lnTo>
                  <a:pt x="0" y="1442085"/>
                </a:lnTo>
                <a:lnTo>
                  <a:pt x="152" y="1442580"/>
                </a:lnTo>
                <a:lnTo>
                  <a:pt x="279" y="1442961"/>
                </a:lnTo>
                <a:lnTo>
                  <a:pt x="918387" y="4272927"/>
                </a:lnTo>
                <a:lnTo>
                  <a:pt x="894461" y="4260723"/>
                </a:lnTo>
                <a:lnTo>
                  <a:pt x="942086" y="4325366"/>
                </a:lnTo>
                <a:lnTo>
                  <a:pt x="942441" y="4279023"/>
                </a:lnTo>
                <a:lnTo>
                  <a:pt x="942721" y="4245038"/>
                </a:lnTo>
                <a:close/>
              </a:path>
            </a:pathLst>
          </a:custGeom>
          <a:solidFill>
            <a:schemeClr val="tx1">
              <a:alpha val="79998"/>
            </a:scheme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74001A-3E06-4466-9860-0F555DF32B8D}"/>
              </a:ext>
            </a:extLst>
          </p:cNvPr>
          <p:cNvSpPr/>
          <p:nvPr/>
        </p:nvSpPr>
        <p:spPr>
          <a:xfrm>
            <a:off x="5435091" y="1282146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capabilities, internal constraints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required from external / internal suppliers</a:t>
            </a:r>
          </a:p>
        </p:txBody>
      </p:sp>
    </p:spTree>
    <p:extLst>
      <p:ext uri="{BB962C8B-B14F-4D97-AF65-F5344CB8AC3E}">
        <p14:creationId xmlns:p14="http://schemas.microsoft.com/office/powerpoint/2010/main" val="1928857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4">
            <a:extLst>
              <a:ext uri="{FF2B5EF4-FFF2-40B4-BE49-F238E27FC236}">
                <a16:creationId xmlns:a16="http://schemas.microsoft.com/office/drawing/2014/main" id="{3A2FEDDB-7B9C-426F-8638-E73428E16154}"/>
              </a:ext>
            </a:extLst>
          </p:cNvPr>
          <p:cNvSpPr txBox="1"/>
          <p:nvPr/>
        </p:nvSpPr>
        <p:spPr>
          <a:xfrm>
            <a:off x="575714" y="2532450"/>
            <a:ext cx="1495019" cy="16607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7.2</a:t>
            </a:r>
            <a:r>
              <a:rPr kumimoji="0" sz="1000" b="0" i="0" u="none" strike="noStrike" kern="1200" cap="none" spc="-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</a:t>
            </a: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ompetence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4" name="object 19">
            <a:extLst>
              <a:ext uri="{FF2B5EF4-FFF2-40B4-BE49-F238E27FC236}">
                <a16:creationId xmlns:a16="http://schemas.microsoft.com/office/drawing/2014/main" id="{2E7CE1C5-4BBC-4E5A-907E-9F9F04BAA7FA}"/>
              </a:ext>
            </a:extLst>
          </p:cNvPr>
          <p:cNvSpPr/>
          <p:nvPr/>
        </p:nvSpPr>
        <p:spPr>
          <a:xfrm>
            <a:off x="575713" y="3450007"/>
            <a:ext cx="1495019" cy="199598"/>
          </a:xfrm>
          <a:custGeom>
            <a:avLst/>
            <a:gdLst/>
            <a:ahLst/>
            <a:cxnLst/>
            <a:rect l="l" t="t" r="r" b="b"/>
            <a:pathLst>
              <a:path w="1224280" h="246379">
                <a:moveTo>
                  <a:pt x="0" y="246214"/>
                </a:moveTo>
                <a:lnTo>
                  <a:pt x="1224140" y="246214"/>
                </a:lnTo>
                <a:lnTo>
                  <a:pt x="1224140" y="0"/>
                </a:lnTo>
                <a:lnTo>
                  <a:pt x="0" y="0"/>
                </a:lnTo>
                <a:lnTo>
                  <a:pt x="0" y="246214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bject 20">
            <a:extLst>
              <a:ext uri="{FF2B5EF4-FFF2-40B4-BE49-F238E27FC236}">
                <a16:creationId xmlns:a16="http://schemas.microsoft.com/office/drawing/2014/main" id="{5CE4B546-C93F-4236-A4B0-294BAB73E00E}"/>
              </a:ext>
            </a:extLst>
          </p:cNvPr>
          <p:cNvSpPr txBox="1"/>
          <p:nvPr/>
        </p:nvSpPr>
        <p:spPr>
          <a:xfrm>
            <a:off x="762406" y="3459861"/>
            <a:ext cx="103759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7.3</a:t>
            </a:r>
            <a:r>
              <a:rPr kumimoji="0" sz="1000" b="0" i="0" u="none" strike="noStrike" kern="1200" cap="none" spc="-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Awareness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" name="object 26">
            <a:extLst>
              <a:ext uri="{FF2B5EF4-FFF2-40B4-BE49-F238E27FC236}">
                <a16:creationId xmlns:a16="http://schemas.microsoft.com/office/drawing/2014/main" id="{A528AD1A-334A-4C91-8062-AE119728DF95}"/>
              </a:ext>
            </a:extLst>
          </p:cNvPr>
          <p:cNvSpPr txBox="1"/>
          <p:nvPr/>
        </p:nvSpPr>
        <p:spPr>
          <a:xfrm>
            <a:off x="575713" y="4648017"/>
            <a:ext cx="1495019" cy="16607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7.4</a:t>
            </a:r>
            <a:r>
              <a:rPr kumimoji="0" sz="1000" b="0" i="0" u="none" strike="noStrike" kern="120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munication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3" name="object 38">
            <a:extLst>
              <a:ext uri="{FF2B5EF4-FFF2-40B4-BE49-F238E27FC236}">
                <a16:creationId xmlns:a16="http://schemas.microsoft.com/office/drawing/2014/main" id="{F250AF12-B5FE-4667-9936-32E9E7D94B59}"/>
              </a:ext>
            </a:extLst>
          </p:cNvPr>
          <p:cNvSpPr txBox="1"/>
          <p:nvPr/>
        </p:nvSpPr>
        <p:spPr>
          <a:xfrm>
            <a:off x="1297686" y="1187958"/>
            <a:ext cx="6419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200" b="1" i="0" u="none" strike="noStrike" kern="1200" cap="none" spc="-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Suport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7" name="object 47">
            <a:extLst>
              <a:ext uri="{FF2B5EF4-FFF2-40B4-BE49-F238E27FC236}">
                <a16:creationId xmlns:a16="http://schemas.microsoft.com/office/drawing/2014/main" id="{5E07377A-B3C6-4762-9F9C-C8BAB98D319C}"/>
              </a:ext>
            </a:extLst>
          </p:cNvPr>
          <p:cNvSpPr txBox="1"/>
          <p:nvPr/>
        </p:nvSpPr>
        <p:spPr>
          <a:xfrm>
            <a:off x="594818" y="628032"/>
            <a:ext cx="1260259" cy="3468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9" name="object 49">
            <a:extLst>
              <a:ext uri="{FF2B5EF4-FFF2-40B4-BE49-F238E27FC236}">
                <a16:creationId xmlns:a16="http://schemas.microsoft.com/office/drawing/2014/main" id="{9E8A3869-6A25-486C-8CAC-F1A209ADF9FF}"/>
              </a:ext>
            </a:extLst>
          </p:cNvPr>
          <p:cNvGrpSpPr/>
          <p:nvPr/>
        </p:nvGrpSpPr>
        <p:grpSpPr>
          <a:xfrm>
            <a:off x="2012857" y="623227"/>
            <a:ext cx="1017905" cy="369570"/>
            <a:chOff x="1830895" y="471868"/>
            <a:chExt cx="1017905" cy="369570"/>
          </a:xfrm>
        </p:grpSpPr>
        <p:sp>
          <p:nvSpPr>
            <p:cNvPr id="30" name="object 50">
              <a:extLst>
                <a:ext uri="{FF2B5EF4-FFF2-40B4-BE49-F238E27FC236}">
                  <a16:creationId xmlns:a16="http://schemas.microsoft.com/office/drawing/2014/main" id="{1B623E6D-E573-49CF-A1F7-F634A162B509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object 51">
              <a:extLst>
                <a:ext uri="{FF2B5EF4-FFF2-40B4-BE49-F238E27FC236}">
                  <a16:creationId xmlns:a16="http://schemas.microsoft.com/office/drawing/2014/main" id="{252F40AD-AEA0-4836-A8BF-7997DE15A010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2" name="object 52">
            <a:extLst>
              <a:ext uri="{FF2B5EF4-FFF2-40B4-BE49-F238E27FC236}">
                <a16:creationId xmlns:a16="http://schemas.microsoft.com/office/drawing/2014/main" id="{D7C6960C-E042-4E7E-B1AA-44B69583A3D0}"/>
              </a:ext>
            </a:extLst>
          </p:cNvPr>
          <p:cNvSpPr txBox="1"/>
          <p:nvPr/>
        </p:nvSpPr>
        <p:spPr>
          <a:xfrm>
            <a:off x="2025798" y="698274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3" name="object 53">
            <a:extLst>
              <a:ext uri="{FF2B5EF4-FFF2-40B4-BE49-F238E27FC236}">
                <a16:creationId xmlns:a16="http://schemas.microsoft.com/office/drawing/2014/main" id="{1149674A-EA57-4299-B3C5-FC802F05233F}"/>
              </a:ext>
            </a:extLst>
          </p:cNvPr>
          <p:cNvGrpSpPr/>
          <p:nvPr/>
        </p:nvGrpSpPr>
        <p:grpSpPr>
          <a:xfrm>
            <a:off x="3218558" y="605726"/>
            <a:ext cx="1017905" cy="369570"/>
            <a:chOff x="3055048" y="471868"/>
            <a:chExt cx="1017905" cy="369570"/>
          </a:xfrm>
        </p:grpSpPr>
        <p:sp>
          <p:nvSpPr>
            <p:cNvPr id="34" name="object 54">
              <a:extLst>
                <a:ext uri="{FF2B5EF4-FFF2-40B4-BE49-F238E27FC236}">
                  <a16:creationId xmlns:a16="http://schemas.microsoft.com/office/drawing/2014/main" id="{AC10B2ED-8217-41C2-A8C6-DBA5734AB6F6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object 55">
              <a:extLst>
                <a:ext uri="{FF2B5EF4-FFF2-40B4-BE49-F238E27FC236}">
                  <a16:creationId xmlns:a16="http://schemas.microsoft.com/office/drawing/2014/main" id="{98F6F244-8A42-480D-B60B-7F025AE838B6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object 56">
            <a:extLst>
              <a:ext uri="{FF2B5EF4-FFF2-40B4-BE49-F238E27FC236}">
                <a16:creationId xmlns:a16="http://schemas.microsoft.com/office/drawing/2014/main" id="{DBB6397A-D045-4174-93CB-CDB4296F77C5}"/>
              </a:ext>
            </a:extLst>
          </p:cNvPr>
          <p:cNvSpPr txBox="1"/>
          <p:nvPr/>
        </p:nvSpPr>
        <p:spPr>
          <a:xfrm>
            <a:off x="3257656" y="571705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7" name="object 57">
            <a:extLst>
              <a:ext uri="{FF2B5EF4-FFF2-40B4-BE49-F238E27FC236}">
                <a16:creationId xmlns:a16="http://schemas.microsoft.com/office/drawing/2014/main" id="{274516F8-2B22-4B67-BFC1-63D235F44313}"/>
              </a:ext>
            </a:extLst>
          </p:cNvPr>
          <p:cNvGrpSpPr/>
          <p:nvPr/>
        </p:nvGrpSpPr>
        <p:grpSpPr>
          <a:xfrm>
            <a:off x="4487957" y="595590"/>
            <a:ext cx="873760" cy="369570"/>
            <a:chOff x="4279201" y="471868"/>
            <a:chExt cx="873760" cy="369570"/>
          </a:xfrm>
        </p:grpSpPr>
        <p:sp>
          <p:nvSpPr>
            <p:cNvPr id="38" name="object 58">
              <a:extLst>
                <a:ext uri="{FF2B5EF4-FFF2-40B4-BE49-F238E27FC236}">
                  <a16:creationId xmlns:a16="http://schemas.microsoft.com/office/drawing/2014/main" id="{1B41DC66-DE71-462C-B04E-B6C04BAF1288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object 59">
              <a:extLst>
                <a:ext uri="{FF2B5EF4-FFF2-40B4-BE49-F238E27FC236}">
                  <a16:creationId xmlns:a16="http://schemas.microsoft.com/office/drawing/2014/main" id="{CE2CD886-D9AD-4811-A4D1-75AB3EE48DBD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0" name="object 60">
            <a:extLst>
              <a:ext uri="{FF2B5EF4-FFF2-40B4-BE49-F238E27FC236}">
                <a16:creationId xmlns:a16="http://schemas.microsoft.com/office/drawing/2014/main" id="{88BCD45A-A766-43B8-8876-99BD31245A64}"/>
              </a:ext>
            </a:extLst>
          </p:cNvPr>
          <p:cNvSpPr txBox="1"/>
          <p:nvPr/>
        </p:nvSpPr>
        <p:spPr>
          <a:xfrm>
            <a:off x="4404225" y="563459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1" name="object 61">
            <a:extLst>
              <a:ext uri="{FF2B5EF4-FFF2-40B4-BE49-F238E27FC236}">
                <a16:creationId xmlns:a16="http://schemas.microsoft.com/office/drawing/2014/main" id="{721FD9DB-3DFD-4D01-9E90-34DBFD98D5A8}"/>
              </a:ext>
            </a:extLst>
          </p:cNvPr>
          <p:cNvGrpSpPr/>
          <p:nvPr/>
        </p:nvGrpSpPr>
        <p:grpSpPr>
          <a:xfrm>
            <a:off x="5638726" y="559878"/>
            <a:ext cx="946150" cy="369570"/>
            <a:chOff x="5359336" y="471868"/>
            <a:chExt cx="946150" cy="369570"/>
          </a:xfrm>
        </p:grpSpPr>
        <p:sp>
          <p:nvSpPr>
            <p:cNvPr id="42" name="object 62">
              <a:extLst>
                <a:ext uri="{FF2B5EF4-FFF2-40B4-BE49-F238E27FC236}">
                  <a16:creationId xmlns:a16="http://schemas.microsoft.com/office/drawing/2014/main" id="{93A96710-66BE-49BD-905F-AAB3C05C9A9E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object 63">
              <a:extLst>
                <a:ext uri="{FF2B5EF4-FFF2-40B4-BE49-F238E27FC236}">
                  <a16:creationId xmlns:a16="http://schemas.microsoft.com/office/drawing/2014/main" id="{7B1B2BFF-D299-4959-B427-87B6770BE5BE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4" name="object 64">
            <a:extLst>
              <a:ext uri="{FF2B5EF4-FFF2-40B4-BE49-F238E27FC236}">
                <a16:creationId xmlns:a16="http://schemas.microsoft.com/office/drawing/2014/main" id="{96385D35-6432-49FD-AB05-50FADF0CE521}"/>
              </a:ext>
            </a:extLst>
          </p:cNvPr>
          <p:cNvSpPr txBox="1"/>
          <p:nvPr/>
        </p:nvSpPr>
        <p:spPr>
          <a:xfrm>
            <a:off x="5603320" y="545760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eration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8" name="object 68">
            <a:extLst>
              <a:ext uri="{FF2B5EF4-FFF2-40B4-BE49-F238E27FC236}">
                <a16:creationId xmlns:a16="http://schemas.microsoft.com/office/drawing/2014/main" id="{E1019A58-3019-4F36-ADD7-B2FCDEAF49AD}"/>
              </a:ext>
            </a:extLst>
          </p:cNvPr>
          <p:cNvSpPr txBox="1"/>
          <p:nvPr/>
        </p:nvSpPr>
        <p:spPr>
          <a:xfrm>
            <a:off x="6953564" y="563459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0" name="object 70">
            <a:extLst>
              <a:ext uri="{FF2B5EF4-FFF2-40B4-BE49-F238E27FC236}">
                <a16:creationId xmlns:a16="http://schemas.microsoft.com/office/drawing/2014/main" id="{F17E4AC0-0962-4183-9FEF-3D67D26E2651}"/>
              </a:ext>
            </a:extLst>
          </p:cNvPr>
          <p:cNvGrpSpPr/>
          <p:nvPr/>
        </p:nvGrpSpPr>
        <p:grpSpPr>
          <a:xfrm>
            <a:off x="8290777" y="564641"/>
            <a:ext cx="1162050" cy="369570"/>
            <a:chOff x="7735633" y="471868"/>
            <a:chExt cx="1162050" cy="369570"/>
          </a:xfrm>
        </p:grpSpPr>
        <p:sp>
          <p:nvSpPr>
            <p:cNvPr id="51" name="object 71">
              <a:extLst>
                <a:ext uri="{FF2B5EF4-FFF2-40B4-BE49-F238E27FC236}">
                  <a16:creationId xmlns:a16="http://schemas.microsoft.com/office/drawing/2014/main" id="{02E9D975-CE1C-43E7-BA0B-B86543EB1A84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object 72">
              <a:extLst>
                <a:ext uri="{FF2B5EF4-FFF2-40B4-BE49-F238E27FC236}">
                  <a16:creationId xmlns:a16="http://schemas.microsoft.com/office/drawing/2014/main" id="{21D03DB1-0F58-40DC-A6BB-9C54D27CE5F5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3" name="object 73">
            <a:extLst>
              <a:ext uri="{FF2B5EF4-FFF2-40B4-BE49-F238E27FC236}">
                <a16:creationId xmlns:a16="http://schemas.microsoft.com/office/drawing/2014/main" id="{6CDA8BF8-18CF-4957-8574-AB59EF415711}"/>
              </a:ext>
            </a:extLst>
          </p:cNvPr>
          <p:cNvSpPr txBox="1"/>
          <p:nvPr/>
        </p:nvSpPr>
        <p:spPr>
          <a:xfrm>
            <a:off x="8290777" y="555751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7" name="object 87">
            <a:extLst>
              <a:ext uri="{FF2B5EF4-FFF2-40B4-BE49-F238E27FC236}">
                <a16:creationId xmlns:a16="http://schemas.microsoft.com/office/drawing/2014/main" id="{A43B7CB3-E5C6-4423-AC7E-A5B2CEEB876C}"/>
              </a:ext>
            </a:extLst>
          </p:cNvPr>
          <p:cNvSpPr txBox="1"/>
          <p:nvPr/>
        </p:nvSpPr>
        <p:spPr>
          <a:xfrm>
            <a:off x="3542762" y="1322578"/>
            <a:ext cx="5680075" cy="110030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determining skills for people working under the control of the organization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skills assurance (studies, training, experience)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actions for acquiring skills, verifying effectiveness</a:t>
            </a:r>
            <a:endParaRPr kumimoji="0" lang="ro-R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84455" marR="0" lvl="0" indent="0" algn="l" defTabSz="914400" rtl="0" eaLnBrk="1" fontAlgn="auto" latinLnBrk="0" hangingPunct="1">
              <a:lnSpc>
                <a:spcPct val="100000"/>
              </a:lnSpc>
              <a:spcBef>
                <a:spcPts val="5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information to prove competence</a:t>
            </a:r>
            <a:endParaRPr kumimoji="0" lang="ro-R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1" name="object 91">
            <a:extLst>
              <a:ext uri="{FF2B5EF4-FFF2-40B4-BE49-F238E27FC236}">
                <a16:creationId xmlns:a16="http://schemas.microsoft.com/office/drawing/2014/main" id="{9E438BC4-C6CE-409A-840B-3D63DAB9D026}"/>
              </a:ext>
            </a:extLst>
          </p:cNvPr>
          <p:cNvSpPr/>
          <p:nvPr/>
        </p:nvSpPr>
        <p:spPr>
          <a:xfrm>
            <a:off x="2365521" y="3056377"/>
            <a:ext cx="7026909" cy="1080135"/>
          </a:xfrm>
          <a:custGeom>
            <a:avLst/>
            <a:gdLst/>
            <a:ahLst/>
            <a:cxnLst/>
            <a:rect l="l" t="t" r="r" b="b"/>
            <a:pathLst>
              <a:path w="7026909" h="1080135">
                <a:moveTo>
                  <a:pt x="617727" y="180086"/>
                </a:moveTo>
                <a:lnTo>
                  <a:pt x="624162" y="132218"/>
                </a:lnTo>
                <a:lnTo>
                  <a:pt x="642318" y="89201"/>
                </a:lnTo>
                <a:lnTo>
                  <a:pt x="670480" y="52752"/>
                </a:lnTo>
                <a:lnTo>
                  <a:pt x="706929" y="24590"/>
                </a:lnTo>
                <a:lnTo>
                  <a:pt x="749946" y="6434"/>
                </a:lnTo>
                <a:lnTo>
                  <a:pt x="797813" y="0"/>
                </a:lnTo>
                <a:lnTo>
                  <a:pt x="1685925" y="0"/>
                </a:lnTo>
                <a:lnTo>
                  <a:pt x="3288029" y="0"/>
                </a:lnTo>
                <a:lnTo>
                  <a:pt x="6846442" y="0"/>
                </a:lnTo>
                <a:lnTo>
                  <a:pt x="6894310" y="6434"/>
                </a:lnTo>
                <a:lnTo>
                  <a:pt x="6937327" y="24590"/>
                </a:lnTo>
                <a:lnTo>
                  <a:pt x="6973776" y="52752"/>
                </a:lnTo>
                <a:lnTo>
                  <a:pt x="7001938" y="89201"/>
                </a:lnTo>
                <a:lnTo>
                  <a:pt x="7020094" y="132218"/>
                </a:lnTo>
                <a:lnTo>
                  <a:pt x="7026529" y="180086"/>
                </a:lnTo>
                <a:lnTo>
                  <a:pt x="7026529" y="450088"/>
                </a:lnTo>
                <a:lnTo>
                  <a:pt x="7026529" y="900049"/>
                </a:lnTo>
                <a:lnTo>
                  <a:pt x="7020094" y="947916"/>
                </a:lnTo>
                <a:lnTo>
                  <a:pt x="7001938" y="990933"/>
                </a:lnTo>
                <a:lnTo>
                  <a:pt x="6973776" y="1027382"/>
                </a:lnTo>
                <a:lnTo>
                  <a:pt x="6937327" y="1055544"/>
                </a:lnTo>
                <a:lnTo>
                  <a:pt x="6894310" y="1073700"/>
                </a:lnTo>
                <a:lnTo>
                  <a:pt x="6846442" y="1080135"/>
                </a:lnTo>
                <a:lnTo>
                  <a:pt x="3288029" y="1080135"/>
                </a:lnTo>
                <a:lnTo>
                  <a:pt x="1685925" y="1080135"/>
                </a:lnTo>
                <a:lnTo>
                  <a:pt x="797813" y="1080135"/>
                </a:lnTo>
                <a:lnTo>
                  <a:pt x="749946" y="1073700"/>
                </a:lnTo>
                <a:lnTo>
                  <a:pt x="706929" y="1055544"/>
                </a:lnTo>
                <a:lnTo>
                  <a:pt x="670480" y="1027382"/>
                </a:lnTo>
                <a:lnTo>
                  <a:pt x="642318" y="990933"/>
                </a:lnTo>
                <a:lnTo>
                  <a:pt x="624162" y="947916"/>
                </a:lnTo>
                <a:lnTo>
                  <a:pt x="617727" y="900049"/>
                </a:lnTo>
                <a:lnTo>
                  <a:pt x="617727" y="450088"/>
                </a:lnTo>
                <a:lnTo>
                  <a:pt x="0" y="511810"/>
                </a:lnTo>
                <a:lnTo>
                  <a:pt x="617727" y="180086"/>
                </a:lnTo>
                <a:close/>
              </a:path>
            </a:pathLst>
          </a:cu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object 96">
            <a:extLst>
              <a:ext uri="{FF2B5EF4-FFF2-40B4-BE49-F238E27FC236}">
                <a16:creationId xmlns:a16="http://schemas.microsoft.com/office/drawing/2014/main" id="{704B844B-1A2F-460A-B569-68B3D516082C}"/>
              </a:ext>
            </a:extLst>
          </p:cNvPr>
          <p:cNvSpPr txBox="1"/>
          <p:nvPr/>
        </p:nvSpPr>
        <p:spPr>
          <a:xfrm>
            <a:off x="3280892" y="3159404"/>
            <a:ext cx="591756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People working under the control of the organization should be aware….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7" name="object 97">
            <a:extLst>
              <a:ext uri="{FF2B5EF4-FFF2-40B4-BE49-F238E27FC236}">
                <a16:creationId xmlns:a16="http://schemas.microsoft.com/office/drawing/2014/main" id="{21624CB2-DE4B-4C2A-9336-B340FD00514A}"/>
              </a:ext>
            </a:extLst>
          </p:cNvPr>
          <p:cNvSpPr txBox="1"/>
          <p:nvPr/>
        </p:nvSpPr>
        <p:spPr>
          <a:xfrm>
            <a:off x="3061859" y="3484626"/>
            <a:ext cx="238569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regarding energy policy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regarding energy objectives</a:t>
            </a: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986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8" name="object 98">
            <a:extLst>
              <a:ext uri="{FF2B5EF4-FFF2-40B4-BE49-F238E27FC236}">
                <a16:creationId xmlns:a16="http://schemas.microsoft.com/office/drawing/2014/main" id="{C105A542-95AE-4E9F-8E08-15D41B138831}"/>
              </a:ext>
            </a:extLst>
          </p:cNvPr>
          <p:cNvSpPr txBox="1"/>
          <p:nvPr/>
        </p:nvSpPr>
        <p:spPr>
          <a:xfrm>
            <a:off x="5284212" y="3350569"/>
            <a:ext cx="3820921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regarding their contribution to the effectiveness of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implications of non-compliance with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requirements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2" name="object 102">
            <a:extLst>
              <a:ext uri="{FF2B5EF4-FFF2-40B4-BE49-F238E27FC236}">
                <a16:creationId xmlns:a16="http://schemas.microsoft.com/office/drawing/2014/main" id="{CF1174BE-16AA-4CC2-A7F5-41DF22FAE0BA}"/>
              </a:ext>
            </a:extLst>
          </p:cNvPr>
          <p:cNvSpPr/>
          <p:nvPr/>
        </p:nvSpPr>
        <p:spPr>
          <a:xfrm>
            <a:off x="2362735" y="4565903"/>
            <a:ext cx="7085330" cy="1080135"/>
          </a:xfrm>
          <a:custGeom>
            <a:avLst/>
            <a:gdLst/>
            <a:ahLst/>
            <a:cxnLst/>
            <a:rect l="l" t="t" r="r" b="b"/>
            <a:pathLst>
              <a:path w="7085330" h="1080135">
                <a:moveTo>
                  <a:pt x="604012" y="179958"/>
                </a:moveTo>
                <a:lnTo>
                  <a:pt x="610446" y="132144"/>
                </a:lnTo>
                <a:lnTo>
                  <a:pt x="628602" y="89163"/>
                </a:lnTo>
                <a:lnTo>
                  <a:pt x="656764" y="52736"/>
                </a:lnTo>
                <a:lnTo>
                  <a:pt x="693213" y="24586"/>
                </a:lnTo>
                <a:lnTo>
                  <a:pt x="736230" y="6433"/>
                </a:lnTo>
                <a:lnTo>
                  <a:pt x="784098" y="0"/>
                </a:lnTo>
                <a:lnTo>
                  <a:pt x="1684146" y="0"/>
                </a:lnTo>
                <a:lnTo>
                  <a:pt x="3304285" y="0"/>
                </a:lnTo>
                <a:lnTo>
                  <a:pt x="6904735" y="0"/>
                </a:lnTo>
                <a:lnTo>
                  <a:pt x="6952603" y="6433"/>
                </a:lnTo>
                <a:lnTo>
                  <a:pt x="6995620" y="24586"/>
                </a:lnTo>
                <a:lnTo>
                  <a:pt x="7032069" y="52736"/>
                </a:lnTo>
                <a:lnTo>
                  <a:pt x="7060231" y="89163"/>
                </a:lnTo>
                <a:lnTo>
                  <a:pt x="7078387" y="132144"/>
                </a:lnTo>
                <a:lnTo>
                  <a:pt x="7084822" y="179958"/>
                </a:lnTo>
                <a:lnTo>
                  <a:pt x="7084822" y="450087"/>
                </a:lnTo>
                <a:lnTo>
                  <a:pt x="7084822" y="900048"/>
                </a:lnTo>
                <a:lnTo>
                  <a:pt x="7078387" y="947914"/>
                </a:lnTo>
                <a:lnTo>
                  <a:pt x="7060231" y="990927"/>
                </a:lnTo>
                <a:lnTo>
                  <a:pt x="7032069" y="1027369"/>
                </a:lnTo>
                <a:lnTo>
                  <a:pt x="6995620" y="1055525"/>
                </a:lnTo>
                <a:lnTo>
                  <a:pt x="6952603" y="1073677"/>
                </a:lnTo>
                <a:lnTo>
                  <a:pt x="6904735" y="1080109"/>
                </a:lnTo>
                <a:lnTo>
                  <a:pt x="3304285" y="1080109"/>
                </a:lnTo>
                <a:lnTo>
                  <a:pt x="1684146" y="1080109"/>
                </a:lnTo>
                <a:lnTo>
                  <a:pt x="784098" y="1080109"/>
                </a:lnTo>
                <a:lnTo>
                  <a:pt x="736230" y="1073677"/>
                </a:lnTo>
                <a:lnTo>
                  <a:pt x="693213" y="1055525"/>
                </a:lnTo>
                <a:lnTo>
                  <a:pt x="656764" y="1027369"/>
                </a:lnTo>
                <a:lnTo>
                  <a:pt x="628602" y="990927"/>
                </a:lnTo>
                <a:lnTo>
                  <a:pt x="610446" y="947914"/>
                </a:lnTo>
                <a:lnTo>
                  <a:pt x="604012" y="900048"/>
                </a:lnTo>
                <a:lnTo>
                  <a:pt x="604012" y="450087"/>
                </a:lnTo>
                <a:lnTo>
                  <a:pt x="0" y="132714"/>
                </a:lnTo>
                <a:lnTo>
                  <a:pt x="604012" y="179958"/>
                </a:lnTo>
                <a:close/>
              </a:path>
            </a:pathLst>
          </a:cu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object 107">
            <a:extLst>
              <a:ext uri="{FF2B5EF4-FFF2-40B4-BE49-F238E27FC236}">
                <a16:creationId xmlns:a16="http://schemas.microsoft.com/office/drawing/2014/main" id="{85191180-99FF-4BB4-84AD-F7B6B8C666DF}"/>
              </a:ext>
            </a:extLst>
          </p:cNvPr>
          <p:cNvSpPr txBox="1"/>
          <p:nvPr/>
        </p:nvSpPr>
        <p:spPr>
          <a:xfrm>
            <a:off x="3218853" y="4670485"/>
            <a:ext cx="5893409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Determination of internal and external communications relevant to </a:t>
            </a:r>
            <a:r>
              <a:rPr kumimoji="0" lang="en-US" sz="1400" b="0" i="0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8" name="object 108">
            <a:extLst>
              <a:ext uri="{FF2B5EF4-FFF2-40B4-BE49-F238E27FC236}">
                <a16:creationId xmlns:a16="http://schemas.microsoft.com/office/drawing/2014/main" id="{A810D5BB-017B-4778-AB23-092D19720DC6}"/>
              </a:ext>
            </a:extLst>
          </p:cNvPr>
          <p:cNvSpPr txBox="1"/>
          <p:nvPr/>
        </p:nvSpPr>
        <p:spPr>
          <a:xfrm>
            <a:off x="3387863" y="4933333"/>
            <a:ext cx="238569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what is being communicated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when communicating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with whom he communicates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9" name="object 109">
            <a:extLst>
              <a:ext uri="{FF2B5EF4-FFF2-40B4-BE49-F238E27FC236}">
                <a16:creationId xmlns:a16="http://schemas.microsoft.com/office/drawing/2014/main" id="{917240E7-F84F-428B-AD56-30C461DEF6F2}"/>
              </a:ext>
            </a:extLst>
          </p:cNvPr>
          <p:cNvSpPr txBox="1"/>
          <p:nvPr/>
        </p:nvSpPr>
        <p:spPr>
          <a:xfrm>
            <a:off x="6602879" y="4981740"/>
            <a:ext cx="2117217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0" lvl="0" indent="-1377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50495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how to communicate</a:t>
            </a:r>
          </a:p>
          <a:p>
            <a:pPr marL="149860" marR="0" lvl="0" indent="-1377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50495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who communicates</a:t>
            </a:r>
          </a:p>
          <a:p>
            <a:pPr marL="149860" marR="0" lvl="0" indent="-1377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50495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2" name="object 8">
            <a:extLst>
              <a:ext uri="{FF2B5EF4-FFF2-40B4-BE49-F238E27FC236}">
                <a16:creationId xmlns:a16="http://schemas.microsoft.com/office/drawing/2014/main" id="{E70CFBC6-9265-4CD6-845C-251985113A5D}"/>
              </a:ext>
            </a:extLst>
          </p:cNvPr>
          <p:cNvSpPr txBox="1"/>
          <p:nvPr/>
        </p:nvSpPr>
        <p:spPr>
          <a:xfrm>
            <a:off x="875526" y="1740536"/>
            <a:ext cx="1037588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</a:t>
            </a:r>
            <a:r>
              <a:rPr kumimoji="0" sz="1000" b="0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sources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3" name="object 32">
            <a:extLst>
              <a:ext uri="{FF2B5EF4-FFF2-40B4-BE49-F238E27FC236}">
                <a16:creationId xmlns:a16="http://schemas.microsoft.com/office/drawing/2014/main" id="{DAF8905B-DE4B-412D-8A64-F09F80A8CD30}"/>
              </a:ext>
            </a:extLst>
          </p:cNvPr>
          <p:cNvSpPr txBox="1"/>
          <p:nvPr/>
        </p:nvSpPr>
        <p:spPr>
          <a:xfrm>
            <a:off x="810983" y="5301740"/>
            <a:ext cx="1060831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7.5</a:t>
            </a:r>
            <a:r>
              <a:rPr kumimoji="0" sz="1000" b="0" i="0" u="none" strike="noStrike" kern="1200" cap="none" spc="-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 information's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4" name="object 36">
            <a:extLst>
              <a:ext uri="{FF2B5EF4-FFF2-40B4-BE49-F238E27FC236}">
                <a16:creationId xmlns:a16="http://schemas.microsoft.com/office/drawing/2014/main" id="{C330495B-448C-478F-80D8-E0ACB927ED58}"/>
              </a:ext>
            </a:extLst>
          </p:cNvPr>
          <p:cNvSpPr/>
          <p:nvPr/>
        </p:nvSpPr>
        <p:spPr>
          <a:xfrm>
            <a:off x="611555" y="1124775"/>
            <a:ext cx="2016760" cy="343535"/>
          </a:xfrm>
          <a:custGeom>
            <a:avLst/>
            <a:gdLst/>
            <a:ahLst/>
            <a:cxnLst/>
            <a:rect l="l" t="t" r="r" b="b"/>
            <a:pathLst>
              <a:path w="2016760" h="343534">
                <a:moveTo>
                  <a:pt x="2016252" y="0"/>
                </a:moveTo>
                <a:lnTo>
                  <a:pt x="0" y="0"/>
                </a:lnTo>
                <a:lnTo>
                  <a:pt x="0" y="343090"/>
                </a:lnTo>
                <a:lnTo>
                  <a:pt x="2016252" y="343090"/>
                </a:lnTo>
                <a:lnTo>
                  <a:pt x="2016252" y="0"/>
                </a:lnTo>
                <a:close/>
              </a:path>
            </a:pathLst>
          </a:cu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object 38">
            <a:extLst>
              <a:ext uri="{FF2B5EF4-FFF2-40B4-BE49-F238E27FC236}">
                <a16:creationId xmlns:a16="http://schemas.microsoft.com/office/drawing/2014/main" id="{C7E41FAE-35F8-49CB-9F54-11C26A9280D9}"/>
              </a:ext>
            </a:extLst>
          </p:cNvPr>
          <p:cNvSpPr txBox="1"/>
          <p:nvPr/>
        </p:nvSpPr>
        <p:spPr>
          <a:xfrm>
            <a:off x="1229829" y="1160223"/>
            <a:ext cx="6419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200" b="1" i="0" u="none" strike="noStrike" kern="1200" cap="none" spc="-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Suport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96" name="object 33">
            <a:extLst>
              <a:ext uri="{FF2B5EF4-FFF2-40B4-BE49-F238E27FC236}">
                <a16:creationId xmlns:a16="http://schemas.microsoft.com/office/drawing/2014/main" id="{9F665848-1402-4D37-9739-BE74B445DB22}"/>
              </a:ext>
            </a:extLst>
          </p:cNvPr>
          <p:cNvGrpSpPr/>
          <p:nvPr/>
        </p:nvGrpSpPr>
        <p:grpSpPr>
          <a:xfrm>
            <a:off x="611555" y="1124775"/>
            <a:ext cx="2016760" cy="4176965"/>
            <a:chOff x="611555" y="1124775"/>
            <a:chExt cx="2016760" cy="4176965"/>
          </a:xfrm>
        </p:grpSpPr>
        <p:sp>
          <p:nvSpPr>
            <p:cNvPr id="97" name="object 34">
              <a:extLst>
                <a:ext uri="{FF2B5EF4-FFF2-40B4-BE49-F238E27FC236}">
                  <a16:creationId xmlns:a16="http://schemas.microsoft.com/office/drawing/2014/main" id="{62580314-99F6-4326-8F10-82B3B8A84F01}"/>
                </a:ext>
              </a:extLst>
            </p:cNvPr>
            <p:cNvSpPr/>
            <p:nvPr/>
          </p:nvSpPr>
          <p:spPr>
            <a:xfrm>
              <a:off x="1270254" y="1947036"/>
              <a:ext cx="50800" cy="3354704"/>
            </a:xfrm>
            <a:custGeom>
              <a:avLst/>
              <a:gdLst/>
              <a:ahLst/>
              <a:cxnLst/>
              <a:rect l="l" t="t" r="r" b="b"/>
              <a:pathLst>
                <a:path w="50800" h="3354704">
                  <a:moveTo>
                    <a:pt x="31750" y="3235960"/>
                  </a:moveTo>
                  <a:lnTo>
                    <a:pt x="19050" y="3235960"/>
                  </a:lnTo>
                  <a:lnTo>
                    <a:pt x="19050" y="3286760"/>
                  </a:lnTo>
                  <a:lnTo>
                    <a:pt x="31750" y="3286760"/>
                  </a:lnTo>
                  <a:lnTo>
                    <a:pt x="31750" y="3235960"/>
                  </a:lnTo>
                  <a:close/>
                </a:path>
                <a:path w="50800" h="3354704">
                  <a:moveTo>
                    <a:pt x="31750" y="3147060"/>
                  </a:moveTo>
                  <a:lnTo>
                    <a:pt x="19050" y="3147060"/>
                  </a:lnTo>
                  <a:lnTo>
                    <a:pt x="19050" y="3197860"/>
                  </a:lnTo>
                  <a:lnTo>
                    <a:pt x="31750" y="3197860"/>
                  </a:lnTo>
                  <a:lnTo>
                    <a:pt x="31750" y="3147060"/>
                  </a:lnTo>
                  <a:close/>
                </a:path>
                <a:path w="50800" h="3354704">
                  <a:moveTo>
                    <a:pt x="31750" y="3058160"/>
                  </a:moveTo>
                  <a:lnTo>
                    <a:pt x="19050" y="3058160"/>
                  </a:lnTo>
                  <a:lnTo>
                    <a:pt x="19050" y="3108960"/>
                  </a:lnTo>
                  <a:lnTo>
                    <a:pt x="31750" y="3108960"/>
                  </a:lnTo>
                  <a:lnTo>
                    <a:pt x="31750" y="3058160"/>
                  </a:lnTo>
                  <a:close/>
                </a:path>
                <a:path w="50800" h="3354704">
                  <a:moveTo>
                    <a:pt x="31750" y="2969260"/>
                  </a:moveTo>
                  <a:lnTo>
                    <a:pt x="19050" y="2969260"/>
                  </a:lnTo>
                  <a:lnTo>
                    <a:pt x="19050" y="3020060"/>
                  </a:lnTo>
                  <a:lnTo>
                    <a:pt x="31750" y="3020060"/>
                  </a:lnTo>
                  <a:lnTo>
                    <a:pt x="31750" y="2969260"/>
                  </a:lnTo>
                  <a:close/>
                </a:path>
                <a:path w="50800" h="3354704">
                  <a:moveTo>
                    <a:pt x="31750" y="2880360"/>
                  </a:moveTo>
                  <a:lnTo>
                    <a:pt x="19050" y="2880360"/>
                  </a:lnTo>
                  <a:lnTo>
                    <a:pt x="19050" y="2931160"/>
                  </a:lnTo>
                  <a:lnTo>
                    <a:pt x="31750" y="2931160"/>
                  </a:lnTo>
                  <a:lnTo>
                    <a:pt x="31750" y="2880360"/>
                  </a:lnTo>
                  <a:close/>
                </a:path>
                <a:path w="50800" h="3354704">
                  <a:moveTo>
                    <a:pt x="50800" y="3277997"/>
                  </a:moveTo>
                  <a:lnTo>
                    <a:pt x="25400" y="3303397"/>
                  </a:lnTo>
                  <a:lnTo>
                    <a:pt x="0" y="3277997"/>
                  </a:lnTo>
                  <a:lnTo>
                    <a:pt x="25400" y="3354197"/>
                  </a:lnTo>
                  <a:lnTo>
                    <a:pt x="42329" y="3303397"/>
                  </a:lnTo>
                  <a:lnTo>
                    <a:pt x="50800" y="3277997"/>
                  </a:lnTo>
                  <a:close/>
                </a:path>
                <a:path w="50800" h="3354704">
                  <a:moveTo>
                    <a:pt x="50800" y="2557907"/>
                  </a:moveTo>
                  <a:lnTo>
                    <a:pt x="31750" y="2576957"/>
                  </a:lnTo>
                  <a:lnTo>
                    <a:pt x="31750" y="1728216"/>
                  </a:lnTo>
                  <a:lnTo>
                    <a:pt x="19050" y="1728216"/>
                  </a:lnTo>
                  <a:lnTo>
                    <a:pt x="19050" y="2576957"/>
                  </a:lnTo>
                  <a:lnTo>
                    <a:pt x="0" y="2557907"/>
                  </a:lnTo>
                  <a:lnTo>
                    <a:pt x="25400" y="2634107"/>
                  </a:lnTo>
                  <a:lnTo>
                    <a:pt x="42329" y="2583307"/>
                  </a:lnTo>
                  <a:lnTo>
                    <a:pt x="50800" y="2557907"/>
                  </a:lnTo>
                  <a:close/>
                </a:path>
                <a:path w="50800" h="3354704">
                  <a:moveTo>
                    <a:pt x="50800" y="1405763"/>
                  </a:moveTo>
                  <a:lnTo>
                    <a:pt x="31750" y="1424813"/>
                  </a:lnTo>
                  <a:lnTo>
                    <a:pt x="31750" y="792099"/>
                  </a:lnTo>
                  <a:lnTo>
                    <a:pt x="19050" y="792099"/>
                  </a:lnTo>
                  <a:lnTo>
                    <a:pt x="19050" y="1424813"/>
                  </a:lnTo>
                  <a:lnTo>
                    <a:pt x="0" y="1405763"/>
                  </a:lnTo>
                  <a:lnTo>
                    <a:pt x="25400" y="1481963"/>
                  </a:lnTo>
                  <a:lnTo>
                    <a:pt x="42329" y="1431163"/>
                  </a:lnTo>
                  <a:lnTo>
                    <a:pt x="50800" y="1405763"/>
                  </a:lnTo>
                  <a:close/>
                </a:path>
                <a:path w="50800" h="3354704">
                  <a:moveTo>
                    <a:pt x="50800" y="469646"/>
                  </a:moveTo>
                  <a:lnTo>
                    <a:pt x="31750" y="488696"/>
                  </a:lnTo>
                  <a:lnTo>
                    <a:pt x="31750" y="0"/>
                  </a:lnTo>
                  <a:lnTo>
                    <a:pt x="19050" y="0"/>
                  </a:lnTo>
                  <a:lnTo>
                    <a:pt x="19050" y="488696"/>
                  </a:lnTo>
                  <a:lnTo>
                    <a:pt x="0" y="469646"/>
                  </a:lnTo>
                  <a:lnTo>
                    <a:pt x="25400" y="545846"/>
                  </a:lnTo>
                  <a:lnTo>
                    <a:pt x="42329" y="495046"/>
                  </a:lnTo>
                  <a:lnTo>
                    <a:pt x="50800" y="469646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object 37">
              <a:extLst>
                <a:ext uri="{FF2B5EF4-FFF2-40B4-BE49-F238E27FC236}">
                  <a16:creationId xmlns:a16="http://schemas.microsoft.com/office/drawing/2014/main" id="{D469CA5B-F404-49A8-8318-A89FC1109014}"/>
                </a:ext>
              </a:extLst>
            </p:cNvPr>
            <p:cNvSpPr/>
            <p:nvPr/>
          </p:nvSpPr>
          <p:spPr>
            <a:xfrm>
              <a:off x="611555" y="1124775"/>
              <a:ext cx="2016760" cy="343535"/>
            </a:xfrm>
            <a:custGeom>
              <a:avLst/>
              <a:gdLst/>
              <a:ahLst/>
              <a:cxnLst/>
              <a:rect l="l" t="t" r="r" b="b"/>
              <a:pathLst>
                <a:path w="2016760" h="343534">
                  <a:moveTo>
                    <a:pt x="0" y="343090"/>
                  </a:moveTo>
                  <a:lnTo>
                    <a:pt x="2016252" y="343090"/>
                  </a:lnTo>
                  <a:lnTo>
                    <a:pt x="2016252" y="0"/>
                  </a:lnTo>
                  <a:lnTo>
                    <a:pt x="0" y="0"/>
                  </a:lnTo>
                  <a:lnTo>
                    <a:pt x="0" y="343090"/>
                  </a:lnTo>
                  <a:close/>
                </a:path>
              </a:pathLst>
            </a:custGeom>
            <a:ln w="952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46D18CB-7F65-4AB8-B01A-CB4B51B895BA}"/>
              </a:ext>
            </a:extLst>
          </p:cNvPr>
          <p:cNvCxnSpPr/>
          <p:nvPr/>
        </p:nvCxnSpPr>
        <p:spPr>
          <a:xfrm>
            <a:off x="1278813" y="1423690"/>
            <a:ext cx="0" cy="27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05370F5-CF07-48A6-B36D-6CF1D3564D6B}"/>
              </a:ext>
            </a:extLst>
          </p:cNvPr>
          <p:cNvCxnSpPr/>
          <p:nvPr/>
        </p:nvCxnSpPr>
        <p:spPr>
          <a:xfrm>
            <a:off x="1697082" y="818002"/>
            <a:ext cx="32053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D83DB3F-4EBD-4A82-A84A-8DBFD2A4793E}"/>
              </a:ext>
            </a:extLst>
          </p:cNvPr>
          <p:cNvCxnSpPr/>
          <p:nvPr/>
        </p:nvCxnSpPr>
        <p:spPr>
          <a:xfrm>
            <a:off x="3034178" y="785917"/>
            <a:ext cx="32053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6A30FF7C-7DCE-41A1-A094-CA3D59CEA39C}"/>
              </a:ext>
            </a:extLst>
          </p:cNvPr>
          <p:cNvCxnSpPr/>
          <p:nvPr/>
        </p:nvCxnSpPr>
        <p:spPr>
          <a:xfrm>
            <a:off x="4172183" y="780374"/>
            <a:ext cx="32053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E26522E-660A-4B9A-BDA4-0B5011E4775D}"/>
              </a:ext>
            </a:extLst>
          </p:cNvPr>
          <p:cNvCxnSpPr>
            <a:cxnSpLocks/>
          </p:cNvCxnSpPr>
          <p:nvPr/>
        </p:nvCxnSpPr>
        <p:spPr>
          <a:xfrm>
            <a:off x="5322951" y="768859"/>
            <a:ext cx="32053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A5C3F5F5-37A0-4733-98BF-790590FFDF0D}"/>
              </a:ext>
            </a:extLst>
          </p:cNvPr>
          <p:cNvCxnSpPr/>
          <p:nvPr/>
        </p:nvCxnSpPr>
        <p:spPr>
          <a:xfrm>
            <a:off x="6580113" y="744662"/>
            <a:ext cx="32053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BA49307A-A75F-4BA3-A9F4-9B09443B8374}"/>
              </a:ext>
            </a:extLst>
          </p:cNvPr>
          <p:cNvCxnSpPr/>
          <p:nvPr/>
        </p:nvCxnSpPr>
        <p:spPr>
          <a:xfrm>
            <a:off x="7970240" y="801820"/>
            <a:ext cx="32053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743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object 5">
            <a:extLst>
              <a:ext uri="{FF2B5EF4-FFF2-40B4-BE49-F238E27FC236}">
                <a16:creationId xmlns:a16="http://schemas.microsoft.com/office/drawing/2014/main" id="{677E382F-7B33-4DB2-8BAD-76073D14CCA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23694" y="1772831"/>
            <a:ext cx="1224140" cy="24621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3" name="object 103">
            <a:extLst>
              <a:ext uri="{FF2B5EF4-FFF2-40B4-BE49-F238E27FC236}">
                <a16:creationId xmlns:a16="http://schemas.microsoft.com/office/drawing/2014/main" id="{5EA97BCA-18F6-43DD-BE28-CFF84B2F42B8}"/>
              </a:ext>
            </a:extLst>
          </p:cNvPr>
          <p:cNvSpPr/>
          <p:nvPr/>
        </p:nvSpPr>
        <p:spPr>
          <a:xfrm>
            <a:off x="3486777" y="4368396"/>
            <a:ext cx="5607685" cy="1656714"/>
          </a:xfrm>
          <a:custGeom>
            <a:avLst/>
            <a:gdLst/>
            <a:ahLst/>
            <a:cxnLst/>
            <a:rect l="l" t="t" r="r" b="b"/>
            <a:pathLst>
              <a:path w="5607684" h="1656714">
                <a:moveTo>
                  <a:pt x="206883" y="275970"/>
                </a:moveTo>
                <a:lnTo>
                  <a:pt x="211329" y="226368"/>
                </a:lnTo>
                <a:lnTo>
                  <a:pt x="224151" y="179681"/>
                </a:lnTo>
                <a:lnTo>
                  <a:pt x="244569" y="136689"/>
                </a:lnTo>
                <a:lnTo>
                  <a:pt x="271803" y="98172"/>
                </a:lnTo>
                <a:lnTo>
                  <a:pt x="305077" y="64909"/>
                </a:lnTo>
                <a:lnTo>
                  <a:pt x="343610" y="37681"/>
                </a:lnTo>
                <a:lnTo>
                  <a:pt x="386624" y="17267"/>
                </a:lnTo>
                <a:lnTo>
                  <a:pt x="433340" y="4446"/>
                </a:lnTo>
                <a:lnTo>
                  <a:pt x="482981" y="0"/>
                </a:lnTo>
                <a:lnTo>
                  <a:pt x="1107059" y="0"/>
                </a:lnTo>
                <a:lnTo>
                  <a:pt x="2457196" y="0"/>
                </a:lnTo>
                <a:lnTo>
                  <a:pt x="5331460" y="0"/>
                </a:lnTo>
                <a:lnTo>
                  <a:pt x="5381066" y="4446"/>
                </a:lnTo>
                <a:lnTo>
                  <a:pt x="5427765" y="17267"/>
                </a:lnTo>
                <a:lnTo>
                  <a:pt x="5470774" y="37681"/>
                </a:lnTo>
                <a:lnTo>
                  <a:pt x="5509311" y="64909"/>
                </a:lnTo>
                <a:lnTo>
                  <a:pt x="5542595" y="98172"/>
                </a:lnTo>
                <a:lnTo>
                  <a:pt x="5569843" y="136689"/>
                </a:lnTo>
                <a:lnTo>
                  <a:pt x="5590274" y="179681"/>
                </a:lnTo>
                <a:lnTo>
                  <a:pt x="5603106" y="226368"/>
                </a:lnTo>
                <a:lnTo>
                  <a:pt x="5607558" y="275970"/>
                </a:lnTo>
                <a:lnTo>
                  <a:pt x="5607558" y="690117"/>
                </a:lnTo>
                <a:lnTo>
                  <a:pt x="5607558" y="1380134"/>
                </a:lnTo>
                <a:lnTo>
                  <a:pt x="5603106" y="1429752"/>
                </a:lnTo>
                <a:lnTo>
                  <a:pt x="5590274" y="1476452"/>
                </a:lnTo>
                <a:lnTo>
                  <a:pt x="5569843" y="1519454"/>
                </a:lnTo>
                <a:lnTo>
                  <a:pt x="5542595" y="1557980"/>
                </a:lnTo>
                <a:lnTo>
                  <a:pt x="5509311" y="1591249"/>
                </a:lnTo>
                <a:lnTo>
                  <a:pt x="5470774" y="1618482"/>
                </a:lnTo>
                <a:lnTo>
                  <a:pt x="5427765" y="1638899"/>
                </a:lnTo>
                <a:lnTo>
                  <a:pt x="5381066" y="1651721"/>
                </a:lnTo>
                <a:lnTo>
                  <a:pt x="5331460" y="1656168"/>
                </a:lnTo>
                <a:lnTo>
                  <a:pt x="2457196" y="1656168"/>
                </a:lnTo>
                <a:lnTo>
                  <a:pt x="1107059" y="1656168"/>
                </a:lnTo>
                <a:lnTo>
                  <a:pt x="482981" y="1656168"/>
                </a:lnTo>
                <a:lnTo>
                  <a:pt x="433340" y="1651721"/>
                </a:lnTo>
                <a:lnTo>
                  <a:pt x="386624" y="1638899"/>
                </a:lnTo>
                <a:lnTo>
                  <a:pt x="343610" y="1618482"/>
                </a:lnTo>
                <a:lnTo>
                  <a:pt x="305077" y="1591249"/>
                </a:lnTo>
                <a:lnTo>
                  <a:pt x="271803" y="1557980"/>
                </a:lnTo>
                <a:lnTo>
                  <a:pt x="244569" y="1519454"/>
                </a:lnTo>
                <a:lnTo>
                  <a:pt x="224151" y="1476452"/>
                </a:lnTo>
                <a:lnTo>
                  <a:pt x="211329" y="1429752"/>
                </a:lnTo>
                <a:lnTo>
                  <a:pt x="206883" y="1380134"/>
                </a:lnTo>
                <a:lnTo>
                  <a:pt x="206883" y="690117"/>
                </a:lnTo>
                <a:lnTo>
                  <a:pt x="0" y="744981"/>
                </a:lnTo>
                <a:lnTo>
                  <a:pt x="206883" y="275970"/>
                </a:lnTo>
                <a:close/>
              </a:path>
            </a:pathLst>
          </a:cu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bject 7">
            <a:extLst>
              <a:ext uri="{FF2B5EF4-FFF2-40B4-BE49-F238E27FC236}">
                <a16:creationId xmlns:a16="http://schemas.microsoft.com/office/drawing/2014/main" id="{F1F7233D-30BF-4C95-BAE9-E6C3C6C3A532}"/>
              </a:ext>
            </a:extLst>
          </p:cNvPr>
          <p:cNvSpPr txBox="1"/>
          <p:nvPr/>
        </p:nvSpPr>
        <p:spPr>
          <a:xfrm>
            <a:off x="2202942" y="1803273"/>
            <a:ext cx="98488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7.5.1</a:t>
            </a:r>
            <a:r>
              <a:rPr kumimoji="0" sz="1000" b="0" i="0" u="none" strike="noStrike" kern="1200" cap="none" spc="-1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Overview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" name="object 8">
            <a:extLst>
              <a:ext uri="{FF2B5EF4-FFF2-40B4-BE49-F238E27FC236}">
                <a16:creationId xmlns:a16="http://schemas.microsoft.com/office/drawing/2014/main" id="{062DB91B-4799-46F5-AE28-8CB8CE221CBF}"/>
              </a:ext>
            </a:extLst>
          </p:cNvPr>
          <p:cNvGrpSpPr/>
          <p:nvPr/>
        </p:nvGrpSpPr>
        <p:grpSpPr>
          <a:xfrm>
            <a:off x="2508504" y="3256788"/>
            <a:ext cx="1318260" cy="495300"/>
            <a:chOff x="2508504" y="3256788"/>
            <a:chExt cx="1318260" cy="495300"/>
          </a:xfrm>
        </p:grpSpPr>
        <p:pic>
          <p:nvPicPr>
            <p:cNvPr id="6" name="object 9">
              <a:extLst>
                <a:ext uri="{FF2B5EF4-FFF2-40B4-BE49-F238E27FC236}">
                  <a16:creationId xmlns:a16="http://schemas.microsoft.com/office/drawing/2014/main" id="{F380D131-B372-4473-A346-0C1EC7285BD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08504" y="3256788"/>
              <a:ext cx="1318259" cy="495300"/>
            </a:xfrm>
            <a:prstGeom prst="rect">
              <a:avLst/>
            </a:prstGeom>
          </p:spPr>
        </p:pic>
        <p:pic>
          <p:nvPicPr>
            <p:cNvPr id="7" name="object 10">
              <a:extLst>
                <a:ext uri="{FF2B5EF4-FFF2-40B4-BE49-F238E27FC236}">
                  <a16:creationId xmlns:a16="http://schemas.microsoft.com/office/drawing/2014/main" id="{A34FDF74-7BAD-4DA5-9691-8D1802A5EB4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28316" y="3270504"/>
              <a:ext cx="1100328" cy="428244"/>
            </a:xfrm>
            <a:prstGeom prst="rect">
              <a:avLst/>
            </a:prstGeom>
          </p:spPr>
        </p:pic>
        <p:pic>
          <p:nvPicPr>
            <p:cNvPr id="8" name="object 11">
              <a:extLst>
                <a:ext uri="{FF2B5EF4-FFF2-40B4-BE49-F238E27FC236}">
                  <a16:creationId xmlns:a16="http://schemas.microsoft.com/office/drawing/2014/main" id="{A68F9B46-923A-49BC-B107-06E5994684BD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55748" y="3284918"/>
              <a:ext cx="1224140" cy="400113"/>
            </a:xfrm>
            <a:prstGeom prst="rect">
              <a:avLst/>
            </a:prstGeom>
          </p:spPr>
        </p:pic>
        <p:sp>
          <p:nvSpPr>
            <p:cNvPr id="9" name="object 12">
              <a:extLst>
                <a:ext uri="{FF2B5EF4-FFF2-40B4-BE49-F238E27FC236}">
                  <a16:creationId xmlns:a16="http://schemas.microsoft.com/office/drawing/2014/main" id="{BD406D4E-1D1A-49F7-9169-B487505EED44}"/>
                </a:ext>
              </a:extLst>
            </p:cNvPr>
            <p:cNvSpPr/>
            <p:nvPr/>
          </p:nvSpPr>
          <p:spPr>
            <a:xfrm>
              <a:off x="2555748" y="3284918"/>
              <a:ext cx="1224280" cy="400685"/>
            </a:xfrm>
            <a:custGeom>
              <a:avLst/>
              <a:gdLst/>
              <a:ahLst/>
              <a:cxnLst/>
              <a:rect l="l" t="t" r="r" b="b"/>
              <a:pathLst>
                <a:path w="1224279" h="400685">
                  <a:moveTo>
                    <a:pt x="0" y="400113"/>
                  </a:moveTo>
                  <a:lnTo>
                    <a:pt x="1224140" y="400113"/>
                  </a:lnTo>
                  <a:lnTo>
                    <a:pt x="1224140" y="0"/>
                  </a:lnTo>
                  <a:lnTo>
                    <a:pt x="0" y="0"/>
                  </a:lnTo>
                  <a:lnTo>
                    <a:pt x="0" y="40011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object 13">
            <a:extLst>
              <a:ext uri="{FF2B5EF4-FFF2-40B4-BE49-F238E27FC236}">
                <a16:creationId xmlns:a16="http://schemas.microsoft.com/office/drawing/2014/main" id="{7E57137F-5D14-44D0-B97E-86CB51D2AB16}"/>
              </a:ext>
            </a:extLst>
          </p:cNvPr>
          <p:cNvSpPr txBox="1"/>
          <p:nvPr/>
        </p:nvSpPr>
        <p:spPr>
          <a:xfrm>
            <a:off x="2635123" y="3315716"/>
            <a:ext cx="852169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7.5.2 Creating and updating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1" name="object 14">
            <a:extLst>
              <a:ext uri="{FF2B5EF4-FFF2-40B4-BE49-F238E27FC236}">
                <a16:creationId xmlns:a16="http://schemas.microsoft.com/office/drawing/2014/main" id="{1FD2AFE0-4131-49D9-923D-66DEDCFDEF6B}"/>
              </a:ext>
            </a:extLst>
          </p:cNvPr>
          <p:cNvGrpSpPr/>
          <p:nvPr/>
        </p:nvGrpSpPr>
        <p:grpSpPr>
          <a:xfrm>
            <a:off x="2148839" y="4841747"/>
            <a:ext cx="1318260" cy="649605"/>
            <a:chOff x="2148839" y="4841747"/>
            <a:chExt cx="1318260" cy="649605"/>
          </a:xfrm>
        </p:grpSpPr>
        <p:pic>
          <p:nvPicPr>
            <p:cNvPr id="12" name="object 15">
              <a:extLst>
                <a:ext uri="{FF2B5EF4-FFF2-40B4-BE49-F238E27FC236}">
                  <a16:creationId xmlns:a16="http://schemas.microsoft.com/office/drawing/2014/main" id="{08B1F81D-7EE7-471B-AE43-38E9F5BAFBD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48839" y="4841747"/>
              <a:ext cx="1318260" cy="649223"/>
            </a:xfrm>
            <a:prstGeom prst="rect">
              <a:avLst/>
            </a:prstGeom>
          </p:spPr>
        </p:pic>
        <p:pic>
          <p:nvPicPr>
            <p:cNvPr id="13" name="object 16">
              <a:extLst>
                <a:ext uri="{FF2B5EF4-FFF2-40B4-BE49-F238E27FC236}">
                  <a16:creationId xmlns:a16="http://schemas.microsoft.com/office/drawing/2014/main" id="{556BE64A-D0AF-4800-91AC-2CDD375D5D4E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68651" y="4853939"/>
              <a:ext cx="1091184" cy="580644"/>
            </a:xfrm>
            <a:prstGeom prst="rect">
              <a:avLst/>
            </a:prstGeom>
          </p:spPr>
        </p:pic>
        <p:pic>
          <p:nvPicPr>
            <p:cNvPr id="14" name="object 17">
              <a:extLst>
                <a:ext uri="{FF2B5EF4-FFF2-40B4-BE49-F238E27FC236}">
                  <a16:creationId xmlns:a16="http://schemas.microsoft.com/office/drawing/2014/main" id="{476A5965-B94D-42D1-A773-98220F2C6D9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95702" y="4869154"/>
              <a:ext cx="1224140" cy="553999"/>
            </a:xfrm>
            <a:prstGeom prst="rect">
              <a:avLst/>
            </a:prstGeom>
          </p:spPr>
        </p:pic>
        <p:sp>
          <p:nvSpPr>
            <p:cNvPr id="15" name="object 18">
              <a:extLst>
                <a:ext uri="{FF2B5EF4-FFF2-40B4-BE49-F238E27FC236}">
                  <a16:creationId xmlns:a16="http://schemas.microsoft.com/office/drawing/2014/main" id="{D0365679-4FD3-4BD1-A17F-ACD83DEE49A3}"/>
                </a:ext>
              </a:extLst>
            </p:cNvPr>
            <p:cNvSpPr/>
            <p:nvPr/>
          </p:nvSpPr>
          <p:spPr>
            <a:xfrm>
              <a:off x="2195702" y="4869154"/>
              <a:ext cx="1224280" cy="554355"/>
            </a:xfrm>
            <a:custGeom>
              <a:avLst/>
              <a:gdLst/>
              <a:ahLst/>
              <a:cxnLst/>
              <a:rect l="l" t="t" r="r" b="b"/>
              <a:pathLst>
                <a:path w="1224279" h="554354">
                  <a:moveTo>
                    <a:pt x="0" y="553999"/>
                  </a:moveTo>
                  <a:lnTo>
                    <a:pt x="1224140" y="553999"/>
                  </a:lnTo>
                  <a:lnTo>
                    <a:pt x="1224140" y="0"/>
                  </a:lnTo>
                  <a:lnTo>
                    <a:pt x="0" y="0"/>
                  </a:lnTo>
                  <a:lnTo>
                    <a:pt x="0" y="55399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object 19">
            <a:extLst>
              <a:ext uri="{FF2B5EF4-FFF2-40B4-BE49-F238E27FC236}">
                <a16:creationId xmlns:a16="http://schemas.microsoft.com/office/drawing/2014/main" id="{53479B6D-8FD6-4F93-9C33-7356AED65A4D}"/>
              </a:ext>
            </a:extLst>
          </p:cNvPr>
          <p:cNvSpPr txBox="1"/>
          <p:nvPr/>
        </p:nvSpPr>
        <p:spPr>
          <a:xfrm>
            <a:off x="2274823" y="4900422"/>
            <a:ext cx="843280" cy="4738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7.5.3 Control of documented information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2" name="object 31">
            <a:extLst>
              <a:ext uri="{FF2B5EF4-FFF2-40B4-BE49-F238E27FC236}">
                <a16:creationId xmlns:a16="http://schemas.microsoft.com/office/drawing/2014/main" id="{20B839B0-B0D6-4C25-8A3A-9CDD2685933C}"/>
              </a:ext>
            </a:extLst>
          </p:cNvPr>
          <p:cNvSpPr txBox="1"/>
          <p:nvPr/>
        </p:nvSpPr>
        <p:spPr>
          <a:xfrm>
            <a:off x="683564" y="1628813"/>
            <a:ext cx="1224280" cy="196848"/>
          </a:xfrm>
          <a:prstGeom prst="rect">
            <a:avLst/>
          </a:prstGeom>
          <a:ln w="9525">
            <a:noFill/>
          </a:ln>
        </p:spPr>
        <p:txBody>
          <a:bodyPr vert="horz" wrap="square" lIns="0" tIns="42544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3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7.1</a:t>
            </a:r>
            <a:r>
              <a:rPr kumimoji="0" sz="10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ources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7" name="object 36">
            <a:extLst>
              <a:ext uri="{FF2B5EF4-FFF2-40B4-BE49-F238E27FC236}">
                <a16:creationId xmlns:a16="http://schemas.microsoft.com/office/drawing/2014/main" id="{2A904693-AFDD-4A40-A719-F69C7D8C9FF0}"/>
              </a:ext>
            </a:extLst>
          </p:cNvPr>
          <p:cNvSpPr txBox="1"/>
          <p:nvPr/>
        </p:nvSpPr>
        <p:spPr>
          <a:xfrm>
            <a:off x="650507" y="2086589"/>
            <a:ext cx="1224280" cy="196849"/>
          </a:xfrm>
          <a:prstGeom prst="rect">
            <a:avLst/>
          </a:prstGeom>
          <a:ln w="9525">
            <a:noFill/>
          </a:ln>
        </p:spPr>
        <p:txBody>
          <a:bodyPr vert="horz" wrap="square" lIns="0" tIns="4254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7.2</a:t>
            </a:r>
            <a:r>
              <a:rPr kumimoji="0" sz="10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mpetence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2" name="object 41">
            <a:extLst>
              <a:ext uri="{FF2B5EF4-FFF2-40B4-BE49-F238E27FC236}">
                <a16:creationId xmlns:a16="http://schemas.microsoft.com/office/drawing/2014/main" id="{9D31F6AF-4053-463A-9925-A330420F0A09}"/>
              </a:ext>
            </a:extLst>
          </p:cNvPr>
          <p:cNvSpPr txBox="1"/>
          <p:nvPr/>
        </p:nvSpPr>
        <p:spPr>
          <a:xfrm>
            <a:off x="650507" y="2507098"/>
            <a:ext cx="1224280" cy="196849"/>
          </a:xfrm>
          <a:prstGeom prst="rect">
            <a:avLst/>
          </a:prstGeom>
          <a:ln w="9525">
            <a:noFill/>
          </a:ln>
        </p:spPr>
        <p:txBody>
          <a:bodyPr vert="horz" wrap="square" lIns="0" tIns="4254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7.3</a:t>
            </a:r>
            <a:r>
              <a:rPr kumimoji="0" sz="10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Awareness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7" name="object 46">
            <a:extLst>
              <a:ext uri="{FF2B5EF4-FFF2-40B4-BE49-F238E27FC236}">
                <a16:creationId xmlns:a16="http://schemas.microsoft.com/office/drawing/2014/main" id="{EA1338A9-0C15-4234-9B9B-E46E914A8A3B}"/>
              </a:ext>
            </a:extLst>
          </p:cNvPr>
          <p:cNvSpPr txBox="1"/>
          <p:nvPr/>
        </p:nvSpPr>
        <p:spPr>
          <a:xfrm>
            <a:off x="658114" y="2943516"/>
            <a:ext cx="1224280" cy="196849"/>
          </a:xfrm>
          <a:prstGeom prst="rect">
            <a:avLst/>
          </a:prstGeom>
          <a:ln w="9525">
            <a:noFill/>
          </a:ln>
        </p:spPr>
        <p:txBody>
          <a:bodyPr vert="horz" wrap="square" lIns="0" tIns="4254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7.4</a:t>
            </a:r>
            <a:r>
              <a:rPr kumimoji="0" sz="1000" b="0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mmunication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2" name="object 51">
            <a:extLst>
              <a:ext uri="{FF2B5EF4-FFF2-40B4-BE49-F238E27FC236}">
                <a16:creationId xmlns:a16="http://schemas.microsoft.com/office/drawing/2014/main" id="{4A50D8EC-E72A-4BF9-84C5-C13468BC82D2}"/>
              </a:ext>
            </a:extLst>
          </p:cNvPr>
          <p:cNvSpPr/>
          <p:nvPr/>
        </p:nvSpPr>
        <p:spPr>
          <a:xfrm>
            <a:off x="650507" y="3619503"/>
            <a:ext cx="1224280" cy="2011680"/>
          </a:xfrm>
          <a:custGeom>
            <a:avLst/>
            <a:gdLst/>
            <a:ahLst/>
            <a:cxnLst/>
            <a:rect l="l" t="t" r="r" b="b"/>
            <a:pathLst>
              <a:path w="1224280" h="2011679">
                <a:moveTo>
                  <a:pt x="0" y="2011680"/>
                </a:moveTo>
                <a:lnTo>
                  <a:pt x="1224140" y="2011680"/>
                </a:lnTo>
                <a:lnTo>
                  <a:pt x="1224140" y="0"/>
                </a:lnTo>
                <a:lnTo>
                  <a:pt x="0" y="0"/>
                </a:lnTo>
                <a:lnTo>
                  <a:pt x="0" y="2011680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bject 52">
            <a:extLst>
              <a:ext uri="{FF2B5EF4-FFF2-40B4-BE49-F238E27FC236}">
                <a16:creationId xmlns:a16="http://schemas.microsoft.com/office/drawing/2014/main" id="{9A83CDA4-458D-46B5-A6C8-25B9B35F3953}"/>
              </a:ext>
            </a:extLst>
          </p:cNvPr>
          <p:cNvSpPr txBox="1"/>
          <p:nvPr/>
        </p:nvSpPr>
        <p:spPr>
          <a:xfrm>
            <a:off x="683564" y="3429000"/>
            <a:ext cx="1436700" cy="13362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91440" marR="391795" lvl="0" indent="0" algn="l" defTabSz="914400" rtl="0" eaLnBrk="1" fontAlgn="auto" latinLnBrk="0" hangingPunct="1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7.5</a:t>
            </a:r>
            <a:r>
              <a:rPr kumimoji="0" sz="1200" b="0" i="0" u="none" strike="noStrike" kern="1200" cap="none" spc="-7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2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</a:t>
            </a:r>
            <a:r>
              <a:rPr kumimoji="0" lang="en-US" sz="1200" b="0" i="0" u="none" strike="noStrike" kern="1200" cap="none" spc="-5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informations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4" name="object 53">
            <a:extLst>
              <a:ext uri="{FF2B5EF4-FFF2-40B4-BE49-F238E27FC236}">
                <a16:creationId xmlns:a16="http://schemas.microsoft.com/office/drawing/2014/main" id="{C1DBCB86-4611-400B-8134-894B4788E377}"/>
              </a:ext>
            </a:extLst>
          </p:cNvPr>
          <p:cNvGrpSpPr/>
          <p:nvPr/>
        </p:nvGrpSpPr>
        <p:grpSpPr>
          <a:xfrm>
            <a:off x="606793" y="471868"/>
            <a:ext cx="1017905" cy="2957195"/>
            <a:chOff x="606793" y="471868"/>
            <a:chExt cx="1017905" cy="2957195"/>
          </a:xfrm>
        </p:grpSpPr>
        <p:sp>
          <p:nvSpPr>
            <p:cNvPr id="45" name="object 54">
              <a:extLst>
                <a:ext uri="{FF2B5EF4-FFF2-40B4-BE49-F238E27FC236}">
                  <a16:creationId xmlns:a16="http://schemas.microsoft.com/office/drawing/2014/main" id="{8A835023-F511-4491-906B-C6008D50A1B2}"/>
                </a:ext>
              </a:extLst>
            </p:cNvPr>
            <p:cNvSpPr/>
            <p:nvPr/>
          </p:nvSpPr>
          <p:spPr>
            <a:xfrm>
              <a:off x="1270254" y="1875027"/>
              <a:ext cx="50800" cy="1554480"/>
            </a:xfrm>
            <a:custGeom>
              <a:avLst/>
              <a:gdLst/>
              <a:ahLst/>
              <a:cxnLst/>
              <a:rect l="l" t="t" r="r" b="b"/>
              <a:pathLst>
                <a:path w="50800" h="1554479">
                  <a:moveTo>
                    <a:pt x="50800" y="1477772"/>
                  </a:moveTo>
                  <a:lnTo>
                    <a:pt x="31750" y="1496822"/>
                  </a:lnTo>
                  <a:lnTo>
                    <a:pt x="31750" y="1296162"/>
                  </a:lnTo>
                  <a:lnTo>
                    <a:pt x="19050" y="1296162"/>
                  </a:lnTo>
                  <a:lnTo>
                    <a:pt x="19050" y="1496822"/>
                  </a:lnTo>
                  <a:lnTo>
                    <a:pt x="0" y="1477772"/>
                  </a:lnTo>
                  <a:lnTo>
                    <a:pt x="25400" y="1553972"/>
                  </a:lnTo>
                  <a:lnTo>
                    <a:pt x="42329" y="1503172"/>
                  </a:lnTo>
                  <a:lnTo>
                    <a:pt x="50800" y="1477772"/>
                  </a:lnTo>
                  <a:close/>
                </a:path>
                <a:path w="50800" h="1554479">
                  <a:moveTo>
                    <a:pt x="50800" y="973709"/>
                  </a:moveTo>
                  <a:lnTo>
                    <a:pt x="31750" y="992759"/>
                  </a:lnTo>
                  <a:lnTo>
                    <a:pt x="31750" y="864108"/>
                  </a:lnTo>
                  <a:lnTo>
                    <a:pt x="19050" y="864108"/>
                  </a:lnTo>
                  <a:lnTo>
                    <a:pt x="19050" y="992759"/>
                  </a:lnTo>
                  <a:lnTo>
                    <a:pt x="0" y="973709"/>
                  </a:lnTo>
                  <a:lnTo>
                    <a:pt x="25400" y="1049909"/>
                  </a:lnTo>
                  <a:lnTo>
                    <a:pt x="42329" y="999109"/>
                  </a:lnTo>
                  <a:lnTo>
                    <a:pt x="50800" y="973709"/>
                  </a:lnTo>
                  <a:close/>
                </a:path>
                <a:path w="50800" h="1554479">
                  <a:moveTo>
                    <a:pt x="50800" y="541655"/>
                  </a:moveTo>
                  <a:lnTo>
                    <a:pt x="31750" y="560705"/>
                  </a:lnTo>
                  <a:lnTo>
                    <a:pt x="31750" y="432054"/>
                  </a:lnTo>
                  <a:lnTo>
                    <a:pt x="19050" y="432054"/>
                  </a:lnTo>
                  <a:lnTo>
                    <a:pt x="19050" y="560705"/>
                  </a:lnTo>
                  <a:lnTo>
                    <a:pt x="0" y="541655"/>
                  </a:lnTo>
                  <a:lnTo>
                    <a:pt x="25400" y="617855"/>
                  </a:lnTo>
                  <a:lnTo>
                    <a:pt x="42329" y="567055"/>
                  </a:lnTo>
                  <a:lnTo>
                    <a:pt x="50800" y="541655"/>
                  </a:lnTo>
                  <a:close/>
                </a:path>
                <a:path w="50800" h="1554479">
                  <a:moveTo>
                    <a:pt x="50800" y="109601"/>
                  </a:moveTo>
                  <a:lnTo>
                    <a:pt x="31750" y="128651"/>
                  </a:lnTo>
                  <a:lnTo>
                    <a:pt x="31750" y="0"/>
                  </a:lnTo>
                  <a:lnTo>
                    <a:pt x="19050" y="0"/>
                  </a:lnTo>
                  <a:lnTo>
                    <a:pt x="19050" y="128651"/>
                  </a:lnTo>
                  <a:lnTo>
                    <a:pt x="0" y="109601"/>
                  </a:lnTo>
                  <a:lnTo>
                    <a:pt x="25400" y="185801"/>
                  </a:lnTo>
                  <a:lnTo>
                    <a:pt x="42329" y="135001"/>
                  </a:lnTo>
                  <a:lnTo>
                    <a:pt x="50800" y="109601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object 55">
              <a:extLst>
                <a:ext uri="{FF2B5EF4-FFF2-40B4-BE49-F238E27FC236}">
                  <a16:creationId xmlns:a16="http://schemas.microsoft.com/office/drawing/2014/main" id="{34B25AC7-C8B7-4515-A746-5DCAD0AED07E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object 56">
              <a:extLst>
                <a:ext uri="{FF2B5EF4-FFF2-40B4-BE49-F238E27FC236}">
                  <a16:creationId xmlns:a16="http://schemas.microsoft.com/office/drawing/2014/main" id="{C130611B-CB48-4B45-BBA5-233D2E4EA028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8" name="object 57">
            <a:extLst>
              <a:ext uri="{FF2B5EF4-FFF2-40B4-BE49-F238E27FC236}">
                <a16:creationId xmlns:a16="http://schemas.microsoft.com/office/drawing/2014/main" id="{E4CC900F-5C2C-42AC-A101-EEA8230C69DC}"/>
              </a:ext>
            </a:extLst>
          </p:cNvPr>
          <p:cNvSpPr txBox="1"/>
          <p:nvPr/>
        </p:nvSpPr>
        <p:spPr>
          <a:xfrm>
            <a:off x="611555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0" name="object 59">
            <a:extLst>
              <a:ext uri="{FF2B5EF4-FFF2-40B4-BE49-F238E27FC236}">
                <a16:creationId xmlns:a16="http://schemas.microsoft.com/office/drawing/2014/main" id="{5F1D3D39-9C41-4B31-AE9C-C5CEEA2FE927}"/>
              </a:ext>
            </a:extLst>
          </p:cNvPr>
          <p:cNvGrpSpPr/>
          <p:nvPr/>
        </p:nvGrpSpPr>
        <p:grpSpPr>
          <a:xfrm>
            <a:off x="1830895" y="471868"/>
            <a:ext cx="1017905" cy="369570"/>
            <a:chOff x="1830895" y="471868"/>
            <a:chExt cx="1017905" cy="369570"/>
          </a:xfrm>
        </p:grpSpPr>
        <p:sp>
          <p:nvSpPr>
            <p:cNvPr id="51" name="object 60">
              <a:extLst>
                <a:ext uri="{FF2B5EF4-FFF2-40B4-BE49-F238E27FC236}">
                  <a16:creationId xmlns:a16="http://schemas.microsoft.com/office/drawing/2014/main" id="{4614352A-CAB1-4343-BEBC-3A3163725E9C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object 61">
              <a:extLst>
                <a:ext uri="{FF2B5EF4-FFF2-40B4-BE49-F238E27FC236}">
                  <a16:creationId xmlns:a16="http://schemas.microsoft.com/office/drawing/2014/main" id="{11E4AF93-1D56-4226-BF8A-B94689B09881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3" name="object 62">
            <a:extLst>
              <a:ext uri="{FF2B5EF4-FFF2-40B4-BE49-F238E27FC236}">
                <a16:creationId xmlns:a16="http://schemas.microsoft.com/office/drawing/2014/main" id="{4A60C838-C7FE-4568-9BC8-1C57B8549332}"/>
              </a:ext>
            </a:extLst>
          </p:cNvPr>
          <p:cNvSpPr txBox="1"/>
          <p:nvPr/>
        </p:nvSpPr>
        <p:spPr>
          <a:xfrm>
            <a:off x="1835657" y="555751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4" name="object 63">
            <a:extLst>
              <a:ext uri="{FF2B5EF4-FFF2-40B4-BE49-F238E27FC236}">
                <a16:creationId xmlns:a16="http://schemas.microsoft.com/office/drawing/2014/main" id="{46E50417-3B00-4B3A-916E-FF46C1EDC6EF}"/>
              </a:ext>
            </a:extLst>
          </p:cNvPr>
          <p:cNvGrpSpPr/>
          <p:nvPr/>
        </p:nvGrpSpPr>
        <p:grpSpPr>
          <a:xfrm>
            <a:off x="3055048" y="471868"/>
            <a:ext cx="1017905" cy="369570"/>
            <a:chOff x="3055048" y="471868"/>
            <a:chExt cx="1017905" cy="369570"/>
          </a:xfrm>
        </p:grpSpPr>
        <p:sp>
          <p:nvSpPr>
            <p:cNvPr id="55" name="object 64">
              <a:extLst>
                <a:ext uri="{FF2B5EF4-FFF2-40B4-BE49-F238E27FC236}">
                  <a16:creationId xmlns:a16="http://schemas.microsoft.com/office/drawing/2014/main" id="{DC0A4730-BAAC-4F17-9B37-6CA678E2F64F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object 65">
              <a:extLst>
                <a:ext uri="{FF2B5EF4-FFF2-40B4-BE49-F238E27FC236}">
                  <a16:creationId xmlns:a16="http://schemas.microsoft.com/office/drawing/2014/main" id="{0D53A270-F1D7-4744-BCEE-844622708706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7" name="object 66">
            <a:extLst>
              <a:ext uri="{FF2B5EF4-FFF2-40B4-BE49-F238E27FC236}">
                <a16:creationId xmlns:a16="http://schemas.microsoft.com/office/drawing/2014/main" id="{14EA307A-81CA-43AB-BC31-24CD71E33615}"/>
              </a:ext>
            </a:extLst>
          </p:cNvPr>
          <p:cNvSpPr txBox="1"/>
          <p:nvPr/>
        </p:nvSpPr>
        <p:spPr>
          <a:xfrm>
            <a:off x="3059810" y="476630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8" name="object 67">
            <a:extLst>
              <a:ext uri="{FF2B5EF4-FFF2-40B4-BE49-F238E27FC236}">
                <a16:creationId xmlns:a16="http://schemas.microsoft.com/office/drawing/2014/main" id="{63D674F4-E1C0-4935-A32C-36D1D6B8F5CF}"/>
              </a:ext>
            </a:extLst>
          </p:cNvPr>
          <p:cNvGrpSpPr/>
          <p:nvPr/>
        </p:nvGrpSpPr>
        <p:grpSpPr>
          <a:xfrm>
            <a:off x="4279201" y="471868"/>
            <a:ext cx="873760" cy="369570"/>
            <a:chOff x="4279201" y="471868"/>
            <a:chExt cx="873760" cy="369570"/>
          </a:xfrm>
        </p:grpSpPr>
        <p:sp>
          <p:nvSpPr>
            <p:cNvPr id="59" name="object 68">
              <a:extLst>
                <a:ext uri="{FF2B5EF4-FFF2-40B4-BE49-F238E27FC236}">
                  <a16:creationId xmlns:a16="http://schemas.microsoft.com/office/drawing/2014/main" id="{A0597A4C-E190-48CB-8D91-EA9E822D2258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object 69">
              <a:extLst>
                <a:ext uri="{FF2B5EF4-FFF2-40B4-BE49-F238E27FC236}">
                  <a16:creationId xmlns:a16="http://schemas.microsoft.com/office/drawing/2014/main" id="{A9DBCB74-8A5C-4FD1-A780-CF6ECD35C6F2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1" name="object 70">
            <a:extLst>
              <a:ext uri="{FF2B5EF4-FFF2-40B4-BE49-F238E27FC236}">
                <a16:creationId xmlns:a16="http://schemas.microsoft.com/office/drawing/2014/main" id="{93781AF8-8A08-4EF5-AC3A-9654C292ADBD}"/>
              </a:ext>
            </a:extLst>
          </p:cNvPr>
          <p:cNvSpPr txBox="1"/>
          <p:nvPr/>
        </p:nvSpPr>
        <p:spPr>
          <a:xfrm>
            <a:off x="4283964" y="476630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62" name="object 71">
            <a:extLst>
              <a:ext uri="{FF2B5EF4-FFF2-40B4-BE49-F238E27FC236}">
                <a16:creationId xmlns:a16="http://schemas.microsoft.com/office/drawing/2014/main" id="{92F0EBC2-AA62-4783-AD5C-4ADA364AA3C7}"/>
              </a:ext>
            </a:extLst>
          </p:cNvPr>
          <p:cNvGrpSpPr/>
          <p:nvPr/>
        </p:nvGrpSpPr>
        <p:grpSpPr>
          <a:xfrm>
            <a:off x="5359336" y="471868"/>
            <a:ext cx="946150" cy="369570"/>
            <a:chOff x="5359336" y="471868"/>
            <a:chExt cx="946150" cy="369570"/>
          </a:xfrm>
        </p:grpSpPr>
        <p:sp>
          <p:nvSpPr>
            <p:cNvPr id="63" name="object 72">
              <a:extLst>
                <a:ext uri="{FF2B5EF4-FFF2-40B4-BE49-F238E27FC236}">
                  <a16:creationId xmlns:a16="http://schemas.microsoft.com/office/drawing/2014/main" id="{9302C75E-C4B0-4155-91D5-CF89EA2EA950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object 73">
              <a:extLst>
                <a:ext uri="{FF2B5EF4-FFF2-40B4-BE49-F238E27FC236}">
                  <a16:creationId xmlns:a16="http://schemas.microsoft.com/office/drawing/2014/main" id="{C1C0E51E-AC0B-4010-B8EC-A5076EFDE19D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5" name="object 74">
            <a:extLst>
              <a:ext uri="{FF2B5EF4-FFF2-40B4-BE49-F238E27FC236}">
                <a16:creationId xmlns:a16="http://schemas.microsoft.com/office/drawing/2014/main" id="{F719988F-21F3-4FC6-BD6A-231FC1BAA772}"/>
              </a:ext>
            </a:extLst>
          </p:cNvPr>
          <p:cNvSpPr txBox="1"/>
          <p:nvPr/>
        </p:nvSpPr>
        <p:spPr>
          <a:xfrm>
            <a:off x="5364098" y="476630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eration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66" name="object 75">
            <a:extLst>
              <a:ext uri="{FF2B5EF4-FFF2-40B4-BE49-F238E27FC236}">
                <a16:creationId xmlns:a16="http://schemas.microsoft.com/office/drawing/2014/main" id="{03D4CF04-DB26-4BA6-9D43-1691A37CCCDD}"/>
              </a:ext>
            </a:extLst>
          </p:cNvPr>
          <p:cNvGrpSpPr/>
          <p:nvPr/>
        </p:nvGrpSpPr>
        <p:grpSpPr>
          <a:xfrm>
            <a:off x="6511480" y="471868"/>
            <a:ext cx="1017905" cy="369570"/>
            <a:chOff x="6511480" y="471868"/>
            <a:chExt cx="1017905" cy="369570"/>
          </a:xfrm>
        </p:grpSpPr>
        <p:sp>
          <p:nvSpPr>
            <p:cNvPr id="67" name="object 76">
              <a:extLst>
                <a:ext uri="{FF2B5EF4-FFF2-40B4-BE49-F238E27FC236}">
                  <a16:creationId xmlns:a16="http://schemas.microsoft.com/office/drawing/2014/main" id="{4E126414-4E8C-472A-8423-EFB218AA636C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" name="object 77">
              <a:extLst>
                <a:ext uri="{FF2B5EF4-FFF2-40B4-BE49-F238E27FC236}">
                  <a16:creationId xmlns:a16="http://schemas.microsoft.com/office/drawing/2014/main" id="{AF74DA4A-30FE-4970-A7CA-BBE715BEC7C7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9" name="object 78">
            <a:extLst>
              <a:ext uri="{FF2B5EF4-FFF2-40B4-BE49-F238E27FC236}">
                <a16:creationId xmlns:a16="http://schemas.microsoft.com/office/drawing/2014/main" id="{1FC7305B-1C2D-4281-8C71-15263CDB2ECC}"/>
              </a:ext>
            </a:extLst>
          </p:cNvPr>
          <p:cNvSpPr txBox="1"/>
          <p:nvPr/>
        </p:nvSpPr>
        <p:spPr>
          <a:xfrm>
            <a:off x="6516243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1" name="object 80">
            <a:extLst>
              <a:ext uri="{FF2B5EF4-FFF2-40B4-BE49-F238E27FC236}">
                <a16:creationId xmlns:a16="http://schemas.microsoft.com/office/drawing/2014/main" id="{352C1B85-AE11-42D7-958B-630F165ECF6F}"/>
              </a:ext>
            </a:extLst>
          </p:cNvPr>
          <p:cNvGrpSpPr/>
          <p:nvPr/>
        </p:nvGrpSpPr>
        <p:grpSpPr>
          <a:xfrm>
            <a:off x="7735633" y="471868"/>
            <a:ext cx="1162050" cy="369570"/>
            <a:chOff x="7735633" y="471868"/>
            <a:chExt cx="1162050" cy="369570"/>
          </a:xfrm>
        </p:grpSpPr>
        <p:sp>
          <p:nvSpPr>
            <p:cNvPr id="72" name="object 81">
              <a:extLst>
                <a:ext uri="{FF2B5EF4-FFF2-40B4-BE49-F238E27FC236}">
                  <a16:creationId xmlns:a16="http://schemas.microsoft.com/office/drawing/2014/main" id="{F8E568CF-A05F-4213-8078-EE68DD93A56B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object 82">
              <a:extLst>
                <a:ext uri="{FF2B5EF4-FFF2-40B4-BE49-F238E27FC236}">
                  <a16:creationId xmlns:a16="http://schemas.microsoft.com/office/drawing/2014/main" id="{E847562E-831D-4983-9B20-29D76BDD00DA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4" name="object 83">
            <a:extLst>
              <a:ext uri="{FF2B5EF4-FFF2-40B4-BE49-F238E27FC236}">
                <a16:creationId xmlns:a16="http://schemas.microsoft.com/office/drawing/2014/main" id="{1A7A3F32-508E-4E03-8E09-A0EADC0CF328}"/>
              </a:ext>
            </a:extLst>
          </p:cNvPr>
          <p:cNvSpPr txBox="1"/>
          <p:nvPr/>
        </p:nvSpPr>
        <p:spPr>
          <a:xfrm>
            <a:off x="7740395" y="476630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5" name="object 92">
            <a:extLst>
              <a:ext uri="{FF2B5EF4-FFF2-40B4-BE49-F238E27FC236}">
                <a16:creationId xmlns:a16="http://schemas.microsoft.com/office/drawing/2014/main" id="{2972AFBE-2991-4778-8CDD-D286CC78651B}"/>
              </a:ext>
            </a:extLst>
          </p:cNvPr>
          <p:cNvSpPr txBox="1"/>
          <p:nvPr/>
        </p:nvSpPr>
        <p:spPr>
          <a:xfrm>
            <a:off x="4010278" y="1212297"/>
            <a:ext cx="1411605" cy="424283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93700" marR="57785" lvl="0" indent="-327660" algn="l" defTabSz="914400" rtl="0" eaLnBrk="1" fontAlgn="auto" latinLnBrk="0" hangingPunct="1">
              <a:lnSpc>
                <a:spcPts val="1680"/>
              </a:lnSpc>
              <a:spcBef>
                <a:spcPts val="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 must include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6" name="object 93">
            <a:extLst>
              <a:ext uri="{FF2B5EF4-FFF2-40B4-BE49-F238E27FC236}">
                <a16:creationId xmlns:a16="http://schemas.microsoft.com/office/drawing/2014/main" id="{06988514-7685-4DEF-A0E4-3C7A1A3B7102}"/>
              </a:ext>
            </a:extLst>
          </p:cNvPr>
          <p:cNvSpPr txBox="1"/>
          <p:nvPr/>
        </p:nvSpPr>
        <p:spPr>
          <a:xfrm>
            <a:off x="5136259" y="1178178"/>
            <a:ext cx="4188345" cy="13061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445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information required by the standard</a:t>
            </a:r>
          </a:p>
          <a:p>
            <a:pPr marL="4445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determined documented information of the organization</a:t>
            </a:r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(Scope depending on: size, type of activities, processes, products, services, skills, etc.)</a:t>
            </a:r>
          </a:p>
        </p:txBody>
      </p:sp>
      <p:sp>
        <p:nvSpPr>
          <p:cNvPr id="77" name="object 94">
            <a:extLst>
              <a:ext uri="{FF2B5EF4-FFF2-40B4-BE49-F238E27FC236}">
                <a16:creationId xmlns:a16="http://schemas.microsoft.com/office/drawing/2014/main" id="{3983F30F-3732-468E-83AC-BF1B8D615791}"/>
              </a:ext>
            </a:extLst>
          </p:cNvPr>
          <p:cNvSpPr txBox="1"/>
          <p:nvPr/>
        </p:nvSpPr>
        <p:spPr>
          <a:xfrm>
            <a:off x="2771775" y="2276855"/>
            <a:ext cx="2376805" cy="54053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905" rIns="0" bIns="0" rtlCol="0">
            <a:spAutoFit/>
          </a:bodyPr>
          <a:lstStyle/>
          <a:p>
            <a:pPr marL="92075" marR="176530" lvl="0" indent="0" algn="l" defTabSz="914400" rtl="0" eaLnBrk="1" fontAlgn="auto" latinLnBrk="0" hangingPunct="1">
              <a:lnSpc>
                <a:spcPts val="1440"/>
              </a:lnSpc>
              <a:spcBef>
                <a:spcPts val="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-5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There is no longer a requirement for the Manual, Mandatory Procedures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8" name="object 99">
            <a:extLst>
              <a:ext uri="{FF2B5EF4-FFF2-40B4-BE49-F238E27FC236}">
                <a16:creationId xmlns:a16="http://schemas.microsoft.com/office/drawing/2014/main" id="{3E86F92D-E2D4-4807-BF36-588258623B26}"/>
              </a:ext>
            </a:extLst>
          </p:cNvPr>
          <p:cNvSpPr txBox="1"/>
          <p:nvPr/>
        </p:nvSpPr>
        <p:spPr>
          <a:xfrm>
            <a:off x="4507484" y="3124580"/>
            <a:ext cx="4503927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identification, description (title, date, author, reference number)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format (language, software version, graphics) and media (paper, electronic, etc.)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analysis, approval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9" name="object 105">
            <a:extLst>
              <a:ext uri="{FF2B5EF4-FFF2-40B4-BE49-F238E27FC236}">
                <a16:creationId xmlns:a16="http://schemas.microsoft.com/office/drawing/2014/main" id="{EF305594-5833-44B5-8EA3-DA44284AC5BD}"/>
              </a:ext>
            </a:extLst>
          </p:cNvPr>
          <p:cNvSpPr txBox="1"/>
          <p:nvPr/>
        </p:nvSpPr>
        <p:spPr>
          <a:xfrm>
            <a:off x="3839971" y="4707382"/>
            <a:ext cx="5727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7.5.3.1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0" name="object 106">
            <a:extLst>
              <a:ext uri="{FF2B5EF4-FFF2-40B4-BE49-F238E27FC236}">
                <a16:creationId xmlns:a16="http://schemas.microsoft.com/office/drawing/2014/main" id="{C35DC3E6-ECAD-4C60-AB63-F46215108817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739896" y="5314188"/>
            <a:ext cx="835151" cy="300228"/>
          </a:xfrm>
          <a:prstGeom prst="rect">
            <a:avLst/>
          </a:prstGeom>
        </p:spPr>
      </p:pic>
      <p:sp>
        <p:nvSpPr>
          <p:cNvPr id="81" name="object 107">
            <a:extLst>
              <a:ext uri="{FF2B5EF4-FFF2-40B4-BE49-F238E27FC236}">
                <a16:creationId xmlns:a16="http://schemas.microsoft.com/office/drawing/2014/main" id="{000EE552-5638-4343-9645-AF23DA666D1D}"/>
              </a:ext>
            </a:extLst>
          </p:cNvPr>
          <p:cNvSpPr txBox="1"/>
          <p:nvPr/>
        </p:nvSpPr>
        <p:spPr>
          <a:xfrm>
            <a:off x="3839971" y="5355716"/>
            <a:ext cx="5727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7.5.3.2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2" name="object 111">
            <a:extLst>
              <a:ext uri="{FF2B5EF4-FFF2-40B4-BE49-F238E27FC236}">
                <a16:creationId xmlns:a16="http://schemas.microsoft.com/office/drawing/2014/main" id="{816CF7A9-EE11-43EB-8949-8309669F0A15}"/>
              </a:ext>
            </a:extLst>
          </p:cNvPr>
          <p:cNvSpPr txBox="1"/>
          <p:nvPr/>
        </p:nvSpPr>
        <p:spPr>
          <a:xfrm>
            <a:off x="4848225" y="4563617"/>
            <a:ext cx="3600450" cy="15209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720" marR="0" lvl="0" indent="-1600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7272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available and suitable for use</a:t>
            </a:r>
          </a:p>
          <a:p>
            <a:pPr marL="172720" marR="0" lvl="0" indent="-1600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7272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adequately protected</a:t>
            </a:r>
          </a:p>
          <a:p>
            <a:pPr marL="172720" marR="0" lvl="0" indent="-1600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7272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dissemination, access, retrieval and use</a:t>
            </a:r>
          </a:p>
          <a:p>
            <a:pPr marL="172720" marR="0" lvl="0" indent="-1600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7272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storage, protection, readability</a:t>
            </a:r>
          </a:p>
          <a:p>
            <a:pPr marL="172720" marR="0" lvl="0" indent="-1600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7272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change control (versions)</a:t>
            </a:r>
          </a:p>
          <a:p>
            <a:pPr marL="172720" marR="0" lvl="0" indent="-1600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7272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storage, disposal</a:t>
            </a:r>
          </a:p>
          <a:p>
            <a:pPr marL="172720" marR="0" lvl="0" indent="-1600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72720" algn="l"/>
              </a:tabLst>
              <a:defRPr/>
            </a:pP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3" name="object 112">
            <a:extLst>
              <a:ext uri="{FF2B5EF4-FFF2-40B4-BE49-F238E27FC236}">
                <a16:creationId xmlns:a16="http://schemas.microsoft.com/office/drawing/2014/main" id="{DAA43163-86B2-4CDE-801A-2BA47EF359FE}"/>
              </a:ext>
            </a:extLst>
          </p:cNvPr>
          <p:cNvSpPr txBox="1"/>
          <p:nvPr/>
        </p:nvSpPr>
        <p:spPr>
          <a:xfrm>
            <a:off x="611555" y="1124775"/>
            <a:ext cx="2016760" cy="260969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75565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200" b="1" i="0" u="none" strike="noStrike" kern="1200" cap="none" spc="-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port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0" name="object 85">
            <a:extLst>
              <a:ext uri="{FF2B5EF4-FFF2-40B4-BE49-F238E27FC236}">
                <a16:creationId xmlns:a16="http://schemas.microsoft.com/office/drawing/2014/main" id="{2A54D329-22B2-4F7C-9D4D-7742C3C4111D}"/>
              </a:ext>
            </a:extLst>
          </p:cNvPr>
          <p:cNvSpPr/>
          <p:nvPr/>
        </p:nvSpPr>
        <p:spPr>
          <a:xfrm>
            <a:off x="1619630" y="632238"/>
            <a:ext cx="6120765" cy="50800"/>
          </a:xfrm>
          <a:custGeom>
            <a:avLst/>
            <a:gdLst/>
            <a:ahLst/>
            <a:cxnLst/>
            <a:rect l="l" t="t" r="r" b="b"/>
            <a:pathLst>
              <a:path w="6120765" h="50800">
                <a:moveTo>
                  <a:pt x="216027" y="25400"/>
                </a:moveTo>
                <a:lnTo>
                  <a:pt x="196977" y="19050"/>
                </a:lnTo>
                <a:lnTo>
                  <a:pt x="139827" y="0"/>
                </a:lnTo>
                <a:lnTo>
                  <a:pt x="158877" y="19050"/>
                </a:lnTo>
                <a:lnTo>
                  <a:pt x="0" y="19050"/>
                </a:lnTo>
                <a:lnTo>
                  <a:pt x="0" y="31750"/>
                </a:lnTo>
                <a:lnTo>
                  <a:pt x="158877" y="31750"/>
                </a:lnTo>
                <a:lnTo>
                  <a:pt x="139827" y="50800"/>
                </a:lnTo>
                <a:lnTo>
                  <a:pt x="196977" y="31750"/>
                </a:lnTo>
                <a:lnTo>
                  <a:pt x="216027" y="25400"/>
                </a:lnTo>
                <a:close/>
              </a:path>
              <a:path w="6120765" h="50800">
                <a:moveTo>
                  <a:pt x="1440180" y="25400"/>
                </a:moveTo>
                <a:lnTo>
                  <a:pt x="1421130" y="19050"/>
                </a:lnTo>
                <a:lnTo>
                  <a:pt x="1363980" y="0"/>
                </a:lnTo>
                <a:lnTo>
                  <a:pt x="1383030" y="19050"/>
                </a:lnTo>
                <a:lnTo>
                  <a:pt x="1224153" y="19050"/>
                </a:lnTo>
                <a:lnTo>
                  <a:pt x="1224153" y="31750"/>
                </a:lnTo>
                <a:lnTo>
                  <a:pt x="1383030" y="31750"/>
                </a:lnTo>
                <a:lnTo>
                  <a:pt x="1363980" y="50800"/>
                </a:lnTo>
                <a:lnTo>
                  <a:pt x="1421130" y="31750"/>
                </a:lnTo>
                <a:lnTo>
                  <a:pt x="1440180" y="25400"/>
                </a:lnTo>
                <a:close/>
              </a:path>
              <a:path w="6120765" h="50800">
                <a:moveTo>
                  <a:pt x="2664333" y="25400"/>
                </a:moveTo>
                <a:lnTo>
                  <a:pt x="2645283" y="19050"/>
                </a:lnTo>
                <a:lnTo>
                  <a:pt x="2588133" y="0"/>
                </a:lnTo>
                <a:lnTo>
                  <a:pt x="2607183" y="19050"/>
                </a:lnTo>
                <a:lnTo>
                  <a:pt x="2448306" y="19050"/>
                </a:lnTo>
                <a:lnTo>
                  <a:pt x="2448306" y="31750"/>
                </a:lnTo>
                <a:lnTo>
                  <a:pt x="2607183" y="31750"/>
                </a:lnTo>
                <a:lnTo>
                  <a:pt x="2588133" y="50800"/>
                </a:lnTo>
                <a:lnTo>
                  <a:pt x="2645283" y="31750"/>
                </a:lnTo>
                <a:lnTo>
                  <a:pt x="2664333" y="25400"/>
                </a:lnTo>
                <a:close/>
              </a:path>
              <a:path w="6120765" h="50800">
                <a:moveTo>
                  <a:pt x="3744468" y="25400"/>
                </a:moveTo>
                <a:lnTo>
                  <a:pt x="3725418" y="19050"/>
                </a:lnTo>
                <a:lnTo>
                  <a:pt x="3668268" y="0"/>
                </a:lnTo>
                <a:lnTo>
                  <a:pt x="3687318" y="19050"/>
                </a:lnTo>
                <a:lnTo>
                  <a:pt x="3528441" y="19050"/>
                </a:lnTo>
                <a:lnTo>
                  <a:pt x="3528441" y="31750"/>
                </a:lnTo>
                <a:lnTo>
                  <a:pt x="3687318" y="31750"/>
                </a:lnTo>
                <a:lnTo>
                  <a:pt x="3668268" y="50800"/>
                </a:lnTo>
                <a:lnTo>
                  <a:pt x="3725418" y="31750"/>
                </a:lnTo>
                <a:lnTo>
                  <a:pt x="3744468" y="25400"/>
                </a:lnTo>
                <a:close/>
              </a:path>
              <a:path w="6120765" h="50800">
                <a:moveTo>
                  <a:pt x="4896612" y="25400"/>
                </a:moveTo>
                <a:lnTo>
                  <a:pt x="4877562" y="19050"/>
                </a:lnTo>
                <a:lnTo>
                  <a:pt x="4820412" y="0"/>
                </a:lnTo>
                <a:lnTo>
                  <a:pt x="4839462" y="19050"/>
                </a:lnTo>
                <a:lnTo>
                  <a:pt x="4680585" y="19050"/>
                </a:lnTo>
                <a:lnTo>
                  <a:pt x="4680585" y="31750"/>
                </a:lnTo>
                <a:lnTo>
                  <a:pt x="4839462" y="31750"/>
                </a:lnTo>
                <a:lnTo>
                  <a:pt x="4820412" y="50800"/>
                </a:lnTo>
                <a:lnTo>
                  <a:pt x="4877562" y="31750"/>
                </a:lnTo>
                <a:lnTo>
                  <a:pt x="4896612" y="25400"/>
                </a:lnTo>
                <a:close/>
              </a:path>
              <a:path w="6120765" h="50800">
                <a:moveTo>
                  <a:pt x="6120765" y="25400"/>
                </a:moveTo>
                <a:lnTo>
                  <a:pt x="6101715" y="19050"/>
                </a:lnTo>
                <a:lnTo>
                  <a:pt x="6044565" y="0"/>
                </a:lnTo>
                <a:lnTo>
                  <a:pt x="6063615" y="19050"/>
                </a:lnTo>
                <a:lnTo>
                  <a:pt x="5904738" y="19050"/>
                </a:lnTo>
                <a:lnTo>
                  <a:pt x="5904738" y="31750"/>
                </a:lnTo>
                <a:lnTo>
                  <a:pt x="6063615" y="31750"/>
                </a:lnTo>
                <a:lnTo>
                  <a:pt x="6044565" y="50800"/>
                </a:lnTo>
                <a:lnTo>
                  <a:pt x="6101715" y="31750"/>
                </a:lnTo>
                <a:lnTo>
                  <a:pt x="6120765" y="25400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bject 21">
            <a:extLst>
              <a:ext uri="{FF2B5EF4-FFF2-40B4-BE49-F238E27FC236}">
                <a16:creationId xmlns:a16="http://schemas.microsoft.com/office/drawing/2014/main" id="{A90F6484-54DD-4798-8404-6E2CD162D74D}"/>
              </a:ext>
            </a:extLst>
          </p:cNvPr>
          <p:cNvSpPr/>
          <p:nvPr/>
        </p:nvSpPr>
        <p:spPr>
          <a:xfrm>
            <a:off x="1901571" y="2060828"/>
            <a:ext cx="1266825" cy="2808605"/>
          </a:xfrm>
          <a:custGeom>
            <a:avLst/>
            <a:gdLst/>
            <a:ahLst/>
            <a:cxnLst/>
            <a:rect l="l" t="t" r="r" b="b"/>
            <a:pathLst>
              <a:path w="1266825" h="2808604">
                <a:moveTo>
                  <a:pt x="1266317" y="1624203"/>
                </a:moveTo>
                <a:lnTo>
                  <a:pt x="1187831" y="1641348"/>
                </a:lnTo>
                <a:lnTo>
                  <a:pt x="1213891" y="1648015"/>
                </a:lnTo>
                <a:lnTo>
                  <a:pt x="15875" y="2360841"/>
                </a:lnTo>
                <a:lnTo>
                  <a:pt x="574852" y="56997"/>
                </a:lnTo>
                <a:lnTo>
                  <a:pt x="588899" y="80010"/>
                </a:lnTo>
                <a:lnTo>
                  <a:pt x="586320" y="49403"/>
                </a:lnTo>
                <a:lnTo>
                  <a:pt x="586193" y="47879"/>
                </a:lnTo>
                <a:lnTo>
                  <a:pt x="582168" y="0"/>
                </a:lnTo>
                <a:lnTo>
                  <a:pt x="570230" y="19050"/>
                </a:lnTo>
                <a:lnTo>
                  <a:pt x="570230" y="49403"/>
                </a:lnTo>
                <a:lnTo>
                  <a:pt x="564007" y="47879"/>
                </a:lnTo>
                <a:lnTo>
                  <a:pt x="570204" y="49415"/>
                </a:lnTo>
                <a:lnTo>
                  <a:pt x="570230" y="19050"/>
                </a:lnTo>
                <a:lnTo>
                  <a:pt x="539496" y="68072"/>
                </a:lnTo>
                <a:lnTo>
                  <a:pt x="562495" y="54102"/>
                </a:lnTo>
                <a:lnTo>
                  <a:pt x="0" y="2372487"/>
                </a:lnTo>
                <a:lnTo>
                  <a:pt x="6159" y="2374011"/>
                </a:lnTo>
                <a:lnTo>
                  <a:pt x="3429" y="2379726"/>
                </a:lnTo>
                <a:lnTo>
                  <a:pt x="851992" y="2789199"/>
                </a:lnTo>
                <a:lnTo>
                  <a:pt x="826516" y="2798064"/>
                </a:lnTo>
                <a:lnTo>
                  <a:pt x="906272" y="2808351"/>
                </a:lnTo>
                <a:lnTo>
                  <a:pt x="889393" y="2791968"/>
                </a:lnTo>
                <a:lnTo>
                  <a:pt x="848614" y="2752344"/>
                </a:lnTo>
                <a:lnTo>
                  <a:pt x="857465" y="2777769"/>
                </a:lnTo>
                <a:lnTo>
                  <a:pt x="19532" y="2373439"/>
                </a:lnTo>
                <a:lnTo>
                  <a:pt x="1220406" y="1658912"/>
                </a:lnTo>
                <a:lnTo>
                  <a:pt x="1213739" y="1685036"/>
                </a:lnTo>
                <a:lnTo>
                  <a:pt x="1248524" y="1644777"/>
                </a:lnTo>
                <a:lnTo>
                  <a:pt x="1266317" y="1624203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1372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>
            <a:extLst>
              <a:ext uri="{FF2B5EF4-FFF2-40B4-BE49-F238E27FC236}">
                <a16:creationId xmlns:a16="http://schemas.microsoft.com/office/drawing/2014/main" id="{EC8863E1-6C0A-404D-A7C9-E2F4E608C873}"/>
              </a:ext>
            </a:extLst>
          </p:cNvPr>
          <p:cNvSpPr/>
          <p:nvPr/>
        </p:nvSpPr>
        <p:spPr>
          <a:xfrm>
            <a:off x="599693" y="1732498"/>
            <a:ext cx="1728470" cy="400685"/>
          </a:xfrm>
          <a:custGeom>
            <a:avLst/>
            <a:gdLst/>
            <a:ahLst/>
            <a:cxnLst/>
            <a:rect l="l" t="t" r="r" b="b"/>
            <a:pathLst>
              <a:path w="1728470" h="400685">
                <a:moveTo>
                  <a:pt x="0" y="400113"/>
                </a:moveTo>
                <a:lnTo>
                  <a:pt x="1728215" y="400113"/>
                </a:lnTo>
                <a:lnTo>
                  <a:pt x="1728215" y="0"/>
                </a:lnTo>
                <a:lnTo>
                  <a:pt x="0" y="0"/>
                </a:lnTo>
                <a:lnTo>
                  <a:pt x="0" y="400113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3F65E1E3-3D0C-4AA1-A8C7-59FE5B46810A}"/>
              </a:ext>
            </a:extLst>
          </p:cNvPr>
          <p:cNvSpPr txBox="1"/>
          <p:nvPr/>
        </p:nvSpPr>
        <p:spPr>
          <a:xfrm>
            <a:off x="781303" y="1755520"/>
            <a:ext cx="13652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8.1 Planning and operational control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1" name="object 15">
            <a:extLst>
              <a:ext uri="{FF2B5EF4-FFF2-40B4-BE49-F238E27FC236}">
                <a16:creationId xmlns:a16="http://schemas.microsoft.com/office/drawing/2014/main" id="{6D379207-A56C-449A-A26C-0809FCA2FD9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8484" y="2322610"/>
            <a:ext cx="1770888" cy="42824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  <p:sp>
        <p:nvSpPr>
          <p:cNvPr id="14" name="object 18">
            <a:extLst>
              <a:ext uri="{FF2B5EF4-FFF2-40B4-BE49-F238E27FC236}">
                <a16:creationId xmlns:a16="http://schemas.microsoft.com/office/drawing/2014/main" id="{FEEAD777-253C-4E49-8198-B87E04411CA9}"/>
              </a:ext>
            </a:extLst>
          </p:cNvPr>
          <p:cNvSpPr txBox="1"/>
          <p:nvPr/>
        </p:nvSpPr>
        <p:spPr>
          <a:xfrm>
            <a:off x="613576" y="2344050"/>
            <a:ext cx="179307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8.2 Requirements for energy products and services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5" name="object 19">
            <a:extLst>
              <a:ext uri="{FF2B5EF4-FFF2-40B4-BE49-F238E27FC236}">
                <a16:creationId xmlns:a16="http://schemas.microsoft.com/office/drawing/2014/main" id="{8D49443C-5748-4D94-9D7A-5A8D41A83AA1}"/>
              </a:ext>
            </a:extLst>
          </p:cNvPr>
          <p:cNvGrpSpPr/>
          <p:nvPr/>
        </p:nvGrpSpPr>
        <p:grpSpPr>
          <a:xfrm>
            <a:off x="497205" y="1452813"/>
            <a:ext cx="1824227" cy="1979676"/>
            <a:chOff x="635508" y="1412747"/>
            <a:chExt cx="1824227" cy="1979676"/>
          </a:xfrm>
        </p:grpSpPr>
        <p:sp>
          <p:nvSpPr>
            <p:cNvPr id="16" name="object 20">
              <a:extLst>
                <a:ext uri="{FF2B5EF4-FFF2-40B4-BE49-F238E27FC236}">
                  <a16:creationId xmlns:a16="http://schemas.microsoft.com/office/drawing/2014/main" id="{250319E5-F12A-41DE-9362-C85AADE1C07E}"/>
                </a:ext>
              </a:extLst>
            </p:cNvPr>
            <p:cNvSpPr/>
            <p:nvPr/>
          </p:nvSpPr>
          <p:spPr>
            <a:xfrm>
              <a:off x="1522222" y="1412747"/>
              <a:ext cx="50800" cy="360045"/>
            </a:xfrm>
            <a:custGeom>
              <a:avLst/>
              <a:gdLst/>
              <a:ahLst/>
              <a:cxnLst/>
              <a:rect l="l" t="t" r="r" b="b"/>
              <a:pathLst>
                <a:path w="50800" h="360044">
                  <a:moveTo>
                    <a:pt x="0" y="283844"/>
                  </a:moveTo>
                  <a:lnTo>
                    <a:pt x="25400" y="360044"/>
                  </a:lnTo>
                  <a:lnTo>
                    <a:pt x="42333" y="309244"/>
                  </a:lnTo>
                  <a:lnTo>
                    <a:pt x="19050" y="309244"/>
                  </a:lnTo>
                  <a:lnTo>
                    <a:pt x="19050" y="302894"/>
                  </a:lnTo>
                  <a:lnTo>
                    <a:pt x="0" y="283844"/>
                  </a:lnTo>
                  <a:close/>
                </a:path>
                <a:path w="50800" h="360044">
                  <a:moveTo>
                    <a:pt x="19050" y="302894"/>
                  </a:moveTo>
                  <a:lnTo>
                    <a:pt x="19050" y="309244"/>
                  </a:lnTo>
                  <a:lnTo>
                    <a:pt x="25400" y="309244"/>
                  </a:lnTo>
                  <a:lnTo>
                    <a:pt x="19050" y="302894"/>
                  </a:lnTo>
                  <a:close/>
                </a:path>
                <a:path w="50800" h="360044">
                  <a:moveTo>
                    <a:pt x="31750" y="0"/>
                  </a:moveTo>
                  <a:lnTo>
                    <a:pt x="19050" y="0"/>
                  </a:lnTo>
                  <a:lnTo>
                    <a:pt x="19050" y="302894"/>
                  </a:lnTo>
                  <a:lnTo>
                    <a:pt x="25400" y="309244"/>
                  </a:lnTo>
                  <a:lnTo>
                    <a:pt x="31750" y="302894"/>
                  </a:lnTo>
                  <a:lnTo>
                    <a:pt x="31750" y="0"/>
                  </a:lnTo>
                  <a:close/>
                </a:path>
                <a:path w="50800" h="360044">
                  <a:moveTo>
                    <a:pt x="31750" y="302894"/>
                  </a:moveTo>
                  <a:lnTo>
                    <a:pt x="25400" y="309244"/>
                  </a:lnTo>
                  <a:lnTo>
                    <a:pt x="31750" y="309244"/>
                  </a:lnTo>
                  <a:lnTo>
                    <a:pt x="31750" y="302894"/>
                  </a:lnTo>
                  <a:close/>
                </a:path>
                <a:path w="50800" h="360044">
                  <a:moveTo>
                    <a:pt x="50800" y="283844"/>
                  </a:moveTo>
                  <a:lnTo>
                    <a:pt x="31750" y="302894"/>
                  </a:lnTo>
                  <a:lnTo>
                    <a:pt x="31750" y="309244"/>
                  </a:lnTo>
                  <a:lnTo>
                    <a:pt x="42333" y="309244"/>
                  </a:lnTo>
                  <a:lnTo>
                    <a:pt x="50800" y="283844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object 21">
              <a:extLst>
                <a:ext uri="{FF2B5EF4-FFF2-40B4-BE49-F238E27FC236}">
                  <a16:creationId xmlns:a16="http://schemas.microsoft.com/office/drawing/2014/main" id="{44E1FCA2-4FD8-48F4-A02C-2F39A295895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5508" y="2897123"/>
              <a:ext cx="1824227" cy="495300"/>
            </a:xfrm>
            <a:prstGeom prst="rect">
              <a:avLst/>
            </a:prstGeom>
          </p:spPr>
        </p:pic>
        <p:pic>
          <p:nvPicPr>
            <p:cNvPr id="18" name="object 22">
              <a:extLst>
                <a:ext uri="{FF2B5EF4-FFF2-40B4-BE49-F238E27FC236}">
                  <a16:creationId xmlns:a16="http://schemas.microsoft.com/office/drawing/2014/main" id="{5ABF809E-5A7E-40D6-848A-6F0445087EA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6844" y="2909315"/>
              <a:ext cx="1801368" cy="428243"/>
            </a:xfrm>
            <a:prstGeom prst="rect">
              <a:avLst/>
            </a:prstGeom>
          </p:spPr>
        </p:pic>
        <p:pic>
          <p:nvPicPr>
            <p:cNvPr id="19" name="object 23">
              <a:extLst>
                <a:ext uri="{FF2B5EF4-FFF2-40B4-BE49-F238E27FC236}">
                  <a16:creationId xmlns:a16="http://schemas.microsoft.com/office/drawing/2014/main" id="{0897BD2D-518F-4DA8-A960-EDF0B7757A0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3564" y="2925000"/>
              <a:ext cx="1728215" cy="400113"/>
            </a:xfrm>
            <a:prstGeom prst="rect">
              <a:avLst/>
            </a:prstGeom>
          </p:spPr>
        </p:pic>
        <p:sp>
          <p:nvSpPr>
            <p:cNvPr id="20" name="object 24">
              <a:extLst>
                <a:ext uri="{FF2B5EF4-FFF2-40B4-BE49-F238E27FC236}">
                  <a16:creationId xmlns:a16="http://schemas.microsoft.com/office/drawing/2014/main" id="{E86AC5A8-48BE-44A5-85D1-FC152AFD6328}"/>
                </a:ext>
              </a:extLst>
            </p:cNvPr>
            <p:cNvSpPr/>
            <p:nvPr/>
          </p:nvSpPr>
          <p:spPr>
            <a:xfrm>
              <a:off x="683564" y="2925000"/>
              <a:ext cx="1728470" cy="400685"/>
            </a:xfrm>
            <a:custGeom>
              <a:avLst/>
              <a:gdLst/>
              <a:ahLst/>
              <a:cxnLst/>
              <a:rect l="l" t="t" r="r" b="b"/>
              <a:pathLst>
                <a:path w="1728470" h="400685">
                  <a:moveTo>
                    <a:pt x="0" y="400113"/>
                  </a:moveTo>
                  <a:lnTo>
                    <a:pt x="1728215" y="400113"/>
                  </a:lnTo>
                  <a:lnTo>
                    <a:pt x="1728215" y="0"/>
                  </a:lnTo>
                  <a:lnTo>
                    <a:pt x="0" y="0"/>
                  </a:lnTo>
                  <a:lnTo>
                    <a:pt x="0" y="400113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0" name="object 54">
            <a:extLst>
              <a:ext uri="{FF2B5EF4-FFF2-40B4-BE49-F238E27FC236}">
                <a16:creationId xmlns:a16="http://schemas.microsoft.com/office/drawing/2014/main" id="{4CCBFC40-BB82-4E7D-8A7A-AE8FD23A44DE}"/>
              </a:ext>
            </a:extLst>
          </p:cNvPr>
          <p:cNvSpPr txBox="1"/>
          <p:nvPr/>
        </p:nvSpPr>
        <p:spPr>
          <a:xfrm>
            <a:off x="611555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2" name="object 56">
            <a:extLst>
              <a:ext uri="{FF2B5EF4-FFF2-40B4-BE49-F238E27FC236}">
                <a16:creationId xmlns:a16="http://schemas.microsoft.com/office/drawing/2014/main" id="{E5606859-CAB8-4644-AC91-6BE3DFA9E10F}"/>
              </a:ext>
            </a:extLst>
          </p:cNvPr>
          <p:cNvGrpSpPr/>
          <p:nvPr/>
        </p:nvGrpSpPr>
        <p:grpSpPr>
          <a:xfrm>
            <a:off x="1830895" y="471868"/>
            <a:ext cx="1017905" cy="369570"/>
            <a:chOff x="1830895" y="471868"/>
            <a:chExt cx="1017905" cy="369570"/>
          </a:xfrm>
        </p:grpSpPr>
        <p:sp>
          <p:nvSpPr>
            <p:cNvPr id="53" name="object 57">
              <a:extLst>
                <a:ext uri="{FF2B5EF4-FFF2-40B4-BE49-F238E27FC236}">
                  <a16:creationId xmlns:a16="http://schemas.microsoft.com/office/drawing/2014/main" id="{E55141FC-D976-49AE-B1C1-E2DD3BE3615E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object 58">
              <a:extLst>
                <a:ext uri="{FF2B5EF4-FFF2-40B4-BE49-F238E27FC236}">
                  <a16:creationId xmlns:a16="http://schemas.microsoft.com/office/drawing/2014/main" id="{CFB49D76-D63F-4CE7-A747-25417F1A5468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5" name="object 59">
            <a:extLst>
              <a:ext uri="{FF2B5EF4-FFF2-40B4-BE49-F238E27FC236}">
                <a16:creationId xmlns:a16="http://schemas.microsoft.com/office/drawing/2014/main" id="{737E05C1-0788-431D-9589-2F61FA2B8F6E}"/>
              </a:ext>
            </a:extLst>
          </p:cNvPr>
          <p:cNvSpPr txBox="1"/>
          <p:nvPr/>
        </p:nvSpPr>
        <p:spPr>
          <a:xfrm>
            <a:off x="1835657" y="555751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6" name="object 60">
            <a:extLst>
              <a:ext uri="{FF2B5EF4-FFF2-40B4-BE49-F238E27FC236}">
                <a16:creationId xmlns:a16="http://schemas.microsoft.com/office/drawing/2014/main" id="{3CAC20F5-24A2-482E-9B43-981631B3AA94}"/>
              </a:ext>
            </a:extLst>
          </p:cNvPr>
          <p:cNvGrpSpPr/>
          <p:nvPr/>
        </p:nvGrpSpPr>
        <p:grpSpPr>
          <a:xfrm>
            <a:off x="3055048" y="471868"/>
            <a:ext cx="1017905" cy="369570"/>
            <a:chOff x="3055048" y="471868"/>
            <a:chExt cx="1017905" cy="369570"/>
          </a:xfrm>
        </p:grpSpPr>
        <p:sp>
          <p:nvSpPr>
            <p:cNvPr id="57" name="object 61">
              <a:extLst>
                <a:ext uri="{FF2B5EF4-FFF2-40B4-BE49-F238E27FC236}">
                  <a16:creationId xmlns:a16="http://schemas.microsoft.com/office/drawing/2014/main" id="{4527C675-87B5-41B3-8E4A-E28088E774F8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object 62">
              <a:extLst>
                <a:ext uri="{FF2B5EF4-FFF2-40B4-BE49-F238E27FC236}">
                  <a16:creationId xmlns:a16="http://schemas.microsoft.com/office/drawing/2014/main" id="{BCCEC3C1-B95E-480F-B4EB-5BA2350C125B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9" name="object 63">
            <a:extLst>
              <a:ext uri="{FF2B5EF4-FFF2-40B4-BE49-F238E27FC236}">
                <a16:creationId xmlns:a16="http://schemas.microsoft.com/office/drawing/2014/main" id="{B5D20D37-15FE-4E31-9059-8007388AAD71}"/>
              </a:ext>
            </a:extLst>
          </p:cNvPr>
          <p:cNvSpPr txBox="1"/>
          <p:nvPr/>
        </p:nvSpPr>
        <p:spPr>
          <a:xfrm>
            <a:off x="3059810" y="476630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60" name="object 64">
            <a:extLst>
              <a:ext uri="{FF2B5EF4-FFF2-40B4-BE49-F238E27FC236}">
                <a16:creationId xmlns:a16="http://schemas.microsoft.com/office/drawing/2014/main" id="{5ADA9B0A-925B-406F-A37E-900098592D6C}"/>
              </a:ext>
            </a:extLst>
          </p:cNvPr>
          <p:cNvGrpSpPr/>
          <p:nvPr/>
        </p:nvGrpSpPr>
        <p:grpSpPr>
          <a:xfrm>
            <a:off x="4279201" y="471868"/>
            <a:ext cx="873760" cy="369570"/>
            <a:chOff x="4279201" y="471868"/>
            <a:chExt cx="873760" cy="369570"/>
          </a:xfrm>
        </p:grpSpPr>
        <p:sp>
          <p:nvSpPr>
            <p:cNvPr id="61" name="object 65">
              <a:extLst>
                <a:ext uri="{FF2B5EF4-FFF2-40B4-BE49-F238E27FC236}">
                  <a16:creationId xmlns:a16="http://schemas.microsoft.com/office/drawing/2014/main" id="{91601B55-B051-4D42-9D0D-6E5E9684B612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" name="object 66">
              <a:extLst>
                <a:ext uri="{FF2B5EF4-FFF2-40B4-BE49-F238E27FC236}">
                  <a16:creationId xmlns:a16="http://schemas.microsoft.com/office/drawing/2014/main" id="{E5E929C4-8400-457B-8150-32396F4716E6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3" name="object 67">
            <a:extLst>
              <a:ext uri="{FF2B5EF4-FFF2-40B4-BE49-F238E27FC236}">
                <a16:creationId xmlns:a16="http://schemas.microsoft.com/office/drawing/2014/main" id="{008F6869-71AE-4BCF-B719-2A4F59EC9EE9}"/>
              </a:ext>
            </a:extLst>
          </p:cNvPr>
          <p:cNvSpPr txBox="1"/>
          <p:nvPr/>
        </p:nvSpPr>
        <p:spPr>
          <a:xfrm>
            <a:off x="4283964" y="476630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64" name="object 68">
            <a:extLst>
              <a:ext uri="{FF2B5EF4-FFF2-40B4-BE49-F238E27FC236}">
                <a16:creationId xmlns:a16="http://schemas.microsoft.com/office/drawing/2014/main" id="{F62C83DB-1CE8-4F89-97A2-414067BD7614}"/>
              </a:ext>
            </a:extLst>
          </p:cNvPr>
          <p:cNvGrpSpPr/>
          <p:nvPr/>
        </p:nvGrpSpPr>
        <p:grpSpPr>
          <a:xfrm>
            <a:off x="5359336" y="471868"/>
            <a:ext cx="946150" cy="369570"/>
            <a:chOff x="5359336" y="471868"/>
            <a:chExt cx="946150" cy="369570"/>
          </a:xfrm>
        </p:grpSpPr>
        <p:sp>
          <p:nvSpPr>
            <p:cNvPr id="65" name="object 69">
              <a:extLst>
                <a:ext uri="{FF2B5EF4-FFF2-40B4-BE49-F238E27FC236}">
                  <a16:creationId xmlns:a16="http://schemas.microsoft.com/office/drawing/2014/main" id="{E7687FD9-0E54-475A-862F-537B5B2A6624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" name="object 70">
              <a:extLst>
                <a:ext uri="{FF2B5EF4-FFF2-40B4-BE49-F238E27FC236}">
                  <a16:creationId xmlns:a16="http://schemas.microsoft.com/office/drawing/2014/main" id="{A455FE96-E0A2-48C2-B495-EF0F628DE448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7" name="object 71">
            <a:extLst>
              <a:ext uri="{FF2B5EF4-FFF2-40B4-BE49-F238E27FC236}">
                <a16:creationId xmlns:a16="http://schemas.microsoft.com/office/drawing/2014/main" id="{85C40515-8B12-4164-9615-ED48F6DE97F3}"/>
              </a:ext>
            </a:extLst>
          </p:cNvPr>
          <p:cNvSpPr txBox="1"/>
          <p:nvPr/>
        </p:nvSpPr>
        <p:spPr>
          <a:xfrm>
            <a:off x="5364098" y="476630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eration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68" name="object 72">
            <a:extLst>
              <a:ext uri="{FF2B5EF4-FFF2-40B4-BE49-F238E27FC236}">
                <a16:creationId xmlns:a16="http://schemas.microsoft.com/office/drawing/2014/main" id="{2B792969-08FD-4671-8957-5C15C63BDF87}"/>
              </a:ext>
            </a:extLst>
          </p:cNvPr>
          <p:cNvGrpSpPr/>
          <p:nvPr/>
        </p:nvGrpSpPr>
        <p:grpSpPr>
          <a:xfrm>
            <a:off x="6511480" y="471868"/>
            <a:ext cx="1017905" cy="369570"/>
            <a:chOff x="6511480" y="471868"/>
            <a:chExt cx="1017905" cy="369570"/>
          </a:xfrm>
        </p:grpSpPr>
        <p:sp>
          <p:nvSpPr>
            <p:cNvPr id="69" name="object 73">
              <a:extLst>
                <a:ext uri="{FF2B5EF4-FFF2-40B4-BE49-F238E27FC236}">
                  <a16:creationId xmlns:a16="http://schemas.microsoft.com/office/drawing/2014/main" id="{6F57A90F-6490-4274-BFB7-D915CA16FE5D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object 74">
              <a:extLst>
                <a:ext uri="{FF2B5EF4-FFF2-40B4-BE49-F238E27FC236}">
                  <a16:creationId xmlns:a16="http://schemas.microsoft.com/office/drawing/2014/main" id="{777C28A4-F962-4068-90CC-CFD4095B8B6F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1" name="object 75">
            <a:extLst>
              <a:ext uri="{FF2B5EF4-FFF2-40B4-BE49-F238E27FC236}">
                <a16:creationId xmlns:a16="http://schemas.microsoft.com/office/drawing/2014/main" id="{EBE17FF6-F891-4342-A06A-DFD3AFAAF698}"/>
              </a:ext>
            </a:extLst>
          </p:cNvPr>
          <p:cNvSpPr txBox="1"/>
          <p:nvPr/>
        </p:nvSpPr>
        <p:spPr>
          <a:xfrm>
            <a:off x="6516243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3" name="object 77">
            <a:extLst>
              <a:ext uri="{FF2B5EF4-FFF2-40B4-BE49-F238E27FC236}">
                <a16:creationId xmlns:a16="http://schemas.microsoft.com/office/drawing/2014/main" id="{0ECB39E8-596A-4EAF-84AF-8875E4E57958}"/>
              </a:ext>
            </a:extLst>
          </p:cNvPr>
          <p:cNvGrpSpPr/>
          <p:nvPr/>
        </p:nvGrpSpPr>
        <p:grpSpPr>
          <a:xfrm>
            <a:off x="7735633" y="471868"/>
            <a:ext cx="1162050" cy="369570"/>
            <a:chOff x="7735633" y="471868"/>
            <a:chExt cx="1162050" cy="369570"/>
          </a:xfrm>
        </p:grpSpPr>
        <p:sp>
          <p:nvSpPr>
            <p:cNvPr id="74" name="object 78">
              <a:extLst>
                <a:ext uri="{FF2B5EF4-FFF2-40B4-BE49-F238E27FC236}">
                  <a16:creationId xmlns:a16="http://schemas.microsoft.com/office/drawing/2014/main" id="{D5609751-DA3F-4F11-9F16-D81D5181ABE5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5" name="object 79">
              <a:extLst>
                <a:ext uri="{FF2B5EF4-FFF2-40B4-BE49-F238E27FC236}">
                  <a16:creationId xmlns:a16="http://schemas.microsoft.com/office/drawing/2014/main" id="{43F6125F-B978-4527-82F9-6B4F67ED9B56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6" name="object 80">
            <a:extLst>
              <a:ext uri="{FF2B5EF4-FFF2-40B4-BE49-F238E27FC236}">
                <a16:creationId xmlns:a16="http://schemas.microsoft.com/office/drawing/2014/main" id="{59169AF9-DE18-4F7E-918D-D0F4D4F76C68}"/>
              </a:ext>
            </a:extLst>
          </p:cNvPr>
          <p:cNvSpPr txBox="1"/>
          <p:nvPr/>
        </p:nvSpPr>
        <p:spPr>
          <a:xfrm>
            <a:off x="7740395" y="476630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7" name="object 81">
            <a:extLst>
              <a:ext uri="{FF2B5EF4-FFF2-40B4-BE49-F238E27FC236}">
                <a16:creationId xmlns:a16="http://schemas.microsoft.com/office/drawing/2014/main" id="{C10050D7-5F46-4D9D-B6EC-5935CA6CFAB8}"/>
              </a:ext>
            </a:extLst>
          </p:cNvPr>
          <p:cNvGrpSpPr/>
          <p:nvPr/>
        </p:nvGrpSpPr>
        <p:grpSpPr>
          <a:xfrm>
            <a:off x="1619631" y="631316"/>
            <a:ext cx="7391780" cy="1569338"/>
            <a:chOff x="1619631" y="631316"/>
            <a:chExt cx="7391780" cy="1569338"/>
          </a:xfrm>
        </p:grpSpPr>
        <p:sp>
          <p:nvSpPr>
            <p:cNvPr id="78" name="object 82">
              <a:extLst>
                <a:ext uri="{FF2B5EF4-FFF2-40B4-BE49-F238E27FC236}">
                  <a16:creationId xmlns:a16="http://schemas.microsoft.com/office/drawing/2014/main" id="{DF8CB9DA-37CB-40B7-9A85-59792D185EA6}"/>
                </a:ext>
              </a:extLst>
            </p:cNvPr>
            <p:cNvSpPr/>
            <p:nvPr/>
          </p:nvSpPr>
          <p:spPr>
            <a:xfrm>
              <a:off x="1619631" y="631316"/>
              <a:ext cx="6120765" cy="50800"/>
            </a:xfrm>
            <a:custGeom>
              <a:avLst/>
              <a:gdLst/>
              <a:ahLst/>
              <a:cxnLst/>
              <a:rect l="l" t="t" r="r" b="b"/>
              <a:pathLst>
                <a:path w="6120765" h="50800">
                  <a:moveTo>
                    <a:pt x="216027" y="25400"/>
                  </a:moveTo>
                  <a:lnTo>
                    <a:pt x="196977" y="19050"/>
                  </a:lnTo>
                  <a:lnTo>
                    <a:pt x="139827" y="0"/>
                  </a:lnTo>
                  <a:lnTo>
                    <a:pt x="158877" y="19050"/>
                  </a:lnTo>
                  <a:lnTo>
                    <a:pt x="0" y="19050"/>
                  </a:lnTo>
                  <a:lnTo>
                    <a:pt x="0" y="31750"/>
                  </a:lnTo>
                  <a:lnTo>
                    <a:pt x="158877" y="31750"/>
                  </a:lnTo>
                  <a:lnTo>
                    <a:pt x="139827" y="50800"/>
                  </a:lnTo>
                  <a:lnTo>
                    <a:pt x="196977" y="31750"/>
                  </a:lnTo>
                  <a:lnTo>
                    <a:pt x="216027" y="25400"/>
                  </a:lnTo>
                  <a:close/>
                </a:path>
                <a:path w="6120765" h="50800">
                  <a:moveTo>
                    <a:pt x="1440180" y="25400"/>
                  </a:moveTo>
                  <a:lnTo>
                    <a:pt x="1421130" y="19050"/>
                  </a:lnTo>
                  <a:lnTo>
                    <a:pt x="1363980" y="0"/>
                  </a:lnTo>
                  <a:lnTo>
                    <a:pt x="1383030" y="19050"/>
                  </a:lnTo>
                  <a:lnTo>
                    <a:pt x="1224153" y="19050"/>
                  </a:lnTo>
                  <a:lnTo>
                    <a:pt x="1224153" y="31750"/>
                  </a:lnTo>
                  <a:lnTo>
                    <a:pt x="1383030" y="31750"/>
                  </a:lnTo>
                  <a:lnTo>
                    <a:pt x="1363980" y="50800"/>
                  </a:lnTo>
                  <a:lnTo>
                    <a:pt x="1421130" y="31750"/>
                  </a:lnTo>
                  <a:lnTo>
                    <a:pt x="1440180" y="25400"/>
                  </a:lnTo>
                  <a:close/>
                </a:path>
                <a:path w="6120765" h="50800">
                  <a:moveTo>
                    <a:pt x="2664333" y="25400"/>
                  </a:moveTo>
                  <a:lnTo>
                    <a:pt x="2645283" y="19050"/>
                  </a:lnTo>
                  <a:lnTo>
                    <a:pt x="2588133" y="0"/>
                  </a:lnTo>
                  <a:lnTo>
                    <a:pt x="2607183" y="19050"/>
                  </a:lnTo>
                  <a:lnTo>
                    <a:pt x="2448306" y="19050"/>
                  </a:lnTo>
                  <a:lnTo>
                    <a:pt x="2448306" y="31750"/>
                  </a:lnTo>
                  <a:lnTo>
                    <a:pt x="2607183" y="31750"/>
                  </a:lnTo>
                  <a:lnTo>
                    <a:pt x="2588133" y="50800"/>
                  </a:lnTo>
                  <a:lnTo>
                    <a:pt x="2645283" y="31750"/>
                  </a:lnTo>
                  <a:lnTo>
                    <a:pt x="2664333" y="25400"/>
                  </a:lnTo>
                  <a:close/>
                </a:path>
                <a:path w="6120765" h="50800">
                  <a:moveTo>
                    <a:pt x="3744468" y="25400"/>
                  </a:moveTo>
                  <a:lnTo>
                    <a:pt x="3725418" y="19050"/>
                  </a:lnTo>
                  <a:lnTo>
                    <a:pt x="3668268" y="0"/>
                  </a:lnTo>
                  <a:lnTo>
                    <a:pt x="3687318" y="19050"/>
                  </a:lnTo>
                  <a:lnTo>
                    <a:pt x="3528441" y="19050"/>
                  </a:lnTo>
                  <a:lnTo>
                    <a:pt x="3528441" y="31750"/>
                  </a:lnTo>
                  <a:lnTo>
                    <a:pt x="3687318" y="31750"/>
                  </a:lnTo>
                  <a:lnTo>
                    <a:pt x="3668268" y="50800"/>
                  </a:lnTo>
                  <a:lnTo>
                    <a:pt x="3725418" y="31750"/>
                  </a:lnTo>
                  <a:lnTo>
                    <a:pt x="3744468" y="25400"/>
                  </a:lnTo>
                  <a:close/>
                </a:path>
                <a:path w="6120765" h="50800">
                  <a:moveTo>
                    <a:pt x="4896612" y="25400"/>
                  </a:moveTo>
                  <a:lnTo>
                    <a:pt x="4877562" y="19050"/>
                  </a:lnTo>
                  <a:lnTo>
                    <a:pt x="4820412" y="0"/>
                  </a:lnTo>
                  <a:lnTo>
                    <a:pt x="4839462" y="19050"/>
                  </a:lnTo>
                  <a:lnTo>
                    <a:pt x="4680585" y="19050"/>
                  </a:lnTo>
                  <a:lnTo>
                    <a:pt x="4680585" y="31750"/>
                  </a:lnTo>
                  <a:lnTo>
                    <a:pt x="4839462" y="31750"/>
                  </a:lnTo>
                  <a:lnTo>
                    <a:pt x="4820412" y="50800"/>
                  </a:lnTo>
                  <a:lnTo>
                    <a:pt x="4877562" y="31750"/>
                  </a:lnTo>
                  <a:lnTo>
                    <a:pt x="4896612" y="25400"/>
                  </a:lnTo>
                  <a:close/>
                </a:path>
                <a:path w="6120765" h="50800">
                  <a:moveTo>
                    <a:pt x="6120765" y="25400"/>
                  </a:moveTo>
                  <a:lnTo>
                    <a:pt x="6101715" y="19050"/>
                  </a:lnTo>
                  <a:lnTo>
                    <a:pt x="6044565" y="0"/>
                  </a:lnTo>
                  <a:lnTo>
                    <a:pt x="6063615" y="19050"/>
                  </a:lnTo>
                  <a:lnTo>
                    <a:pt x="5904738" y="19050"/>
                  </a:lnTo>
                  <a:lnTo>
                    <a:pt x="5904738" y="31750"/>
                  </a:lnTo>
                  <a:lnTo>
                    <a:pt x="6063615" y="31750"/>
                  </a:lnTo>
                  <a:lnTo>
                    <a:pt x="6044565" y="50800"/>
                  </a:lnTo>
                  <a:lnTo>
                    <a:pt x="6101715" y="31750"/>
                  </a:lnTo>
                  <a:lnTo>
                    <a:pt x="6120765" y="25400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9" name="object 83">
              <a:extLst>
                <a:ext uri="{FF2B5EF4-FFF2-40B4-BE49-F238E27FC236}">
                  <a16:creationId xmlns:a16="http://schemas.microsoft.com/office/drawing/2014/main" id="{CA520214-B7F1-41AF-A53E-DE367B6912AE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18943" y="954023"/>
              <a:ext cx="6792468" cy="1246631"/>
            </a:xfrm>
            <a:prstGeom prst="rect">
              <a:avLst/>
            </a:prstGeom>
          </p:spPr>
        </p:pic>
        <p:sp>
          <p:nvSpPr>
            <p:cNvPr id="81" name="object 85">
              <a:extLst>
                <a:ext uri="{FF2B5EF4-FFF2-40B4-BE49-F238E27FC236}">
                  <a16:creationId xmlns:a16="http://schemas.microsoft.com/office/drawing/2014/main" id="{BA87718E-E172-4410-932A-3D0D5B17BC4D}"/>
                </a:ext>
              </a:extLst>
            </p:cNvPr>
            <p:cNvSpPr/>
            <p:nvPr/>
          </p:nvSpPr>
          <p:spPr>
            <a:xfrm>
              <a:off x="2265806" y="980693"/>
              <a:ext cx="6699250" cy="1152525"/>
            </a:xfrm>
            <a:custGeom>
              <a:avLst/>
              <a:gdLst/>
              <a:ahLst/>
              <a:cxnLst/>
              <a:rect l="l" t="t" r="r" b="b"/>
              <a:pathLst>
                <a:path w="6699250" h="1152525">
                  <a:moveTo>
                    <a:pt x="577976" y="192023"/>
                  </a:moveTo>
                  <a:lnTo>
                    <a:pt x="583048" y="147996"/>
                  </a:lnTo>
                  <a:lnTo>
                    <a:pt x="597495" y="107579"/>
                  </a:lnTo>
                  <a:lnTo>
                    <a:pt x="620164" y="71925"/>
                  </a:lnTo>
                  <a:lnTo>
                    <a:pt x="649902" y="42187"/>
                  </a:lnTo>
                  <a:lnTo>
                    <a:pt x="685556" y="19518"/>
                  </a:lnTo>
                  <a:lnTo>
                    <a:pt x="725973" y="5071"/>
                  </a:lnTo>
                  <a:lnTo>
                    <a:pt x="770001" y="0"/>
                  </a:lnTo>
                  <a:lnTo>
                    <a:pt x="1598168" y="0"/>
                  </a:lnTo>
                  <a:lnTo>
                    <a:pt x="3128264" y="0"/>
                  </a:lnTo>
                  <a:lnTo>
                    <a:pt x="6506718" y="0"/>
                  </a:lnTo>
                  <a:lnTo>
                    <a:pt x="6550745" y="5071"/>
                  </a:lnTo>
                  <a:lnTo>
                    <a:pt x="6591162" y="19518"/>
                  </a:lnTo>
                  <a:lnTo>
                    <a:pt x="6626816" y="42187"/>
                  </a:lnTo>
                  <a:lnTo>
                    <a:pt x="6656554" y="71925"/>
                  </a:lnTo>
                  <a:lnTo>
                    <a:pt x="6679223" y="107579"/>
                  </a:lnTo>
                  <a:lnTo>
                    <a:pt x="6693670" y="147996"/>
                  </a:lnTo>
                  <a:lnTo>
                    <a:pt x="6698742" y="192023"/>
                  </a:lnTo>
                  <a:lnTo>
                    <a:pt x="6698742" y="672083"/>
                  </a:lnTo>
                  <a:lnTo>
                    <a:pt x="6698742" y="960119"/>
                  </a:lnTo>
                  <a:lnTo>
                    <a:pt x="6693670" y="1004147"/>
                  </a:lnTo>
                  <a:lnTo>
                    <a:pt x="6679223" y="1044564"/>
                  </a:lnTo>
                  <a:lnTo>
                    <a:pt x="6656554" y="1080218"/>
                  </a:lnTo>
                  <a:lnTo>
                    <a:pt x="6626816" y="1109956"/>
                  </a:lnTo>
                  <a:lnTo>
                    <a:pt x="6591162" y="1132625"/>
                  </a:lnTo>
                  <a:lnTo>
                    <a:pt x="6550745" y="1147072"/>
                  </a:lnTo>
                  <a:lnTo>
                    <a:pt x="6506718" y="1152143"/>
                  </a:lnTo>
                  <a:lnTo>
                    <a:pt x="3128264" y="1152143"/>
                  </a:lnTo>
                  <a:lnTo>
                    <a:pt x="1598168" y="1152143"/>
                  </a:lnTo>
                  <a:lnTo>
                    <a:pt x="770001" y="1152143"/>
                  </a:lnTo>
                  <a:lnTo>
                    <a:pt x="725973" y="1147072"/>
                  </a:lnTo>
                  <a:lnTo>
                    <a:pt x="685556" y="1132625"/>
                  </a:lnTo>
                  <a:lnTo>
                    <a:pt x="649902" y="1109956"/>
                  </a:lnTo>
                  <a:lnTo>
                    <a:pt x="620164" y="1080218"/>
                  </a:lnTo>
                  <a:lnTo>
                    <a:pt x="597495" y="1044564"/>
                  </a:lnTo>
                  <a:lnTo>
                    <a:pt x="583048" y="1004147"/>
                  </a:lnTo>
                  <a:lnTo>
                    <a:pt x="577976" y="960119"/>
                  </a:lnTo>
                  <a:lnTo>
                    <a:pt x="0" y="958722"/>
                  </a:lnTo>
                  <a:lnTo>
                    <a:pt x="577976" y="672083"/>
                  </a:lnTo>
                  <a:lnTo>
                    <a:pt x="577976" y="19202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2" name="object 86">
            <a:extLst>
              <a:ext uri="{FF2B5EF4-FFF2-40B4-BE49-F238E27FC236}">
                <a16:creationId xmlns:a16="http://schemas.microsoft.com/office/drawing/2014/main" id="{FFB08601-A36D-4DCB-97ED-8087D5498DD8}"/>
              </a:ext>
            </a:extLst>
          </p:cNvPr>
          <p:cNvSpPr txBox="1"/>
          <p:nvPr/>
        </p:nvSpPr>
        <p:spPr>
          <a:xfrm>
            <a:off x="3096542" y="995626"/>
            <a:ext cx="3782209" cy="11984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determination of energy product / service requirements</a:t>
            </a:r>
          </a:p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establish criteria for:</a:t>
            </a:r>
          </a:p>
          <a:p>
            <a:pPr marL="594360" marR="0" lvl="1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processes</a:t>
            </a:r>
          </a:p>
          <a:p>
            <a:pPr marL="594360" marR="0" lvl="1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acceptance of energy product / service</a:t>
            </a:r>
          </a:p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determine resources</a:t>
            </a:r>
          </a:p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implementation of energy process control</a:t>
            </a:r>
          </a:p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3" name="object 87">
            <a:extLst>
              <a:ext uri="{FF2B5EF4-FFF2-40B4-BE49-F238E27FC236}">
                <a16:creationId xmlns:a16="http://schemas.microsoft.com/office/drawing/2014/main" id="{C361F32C-C9A4-46FB-9AEF-F89CCAE33329}"/>
              </a:ext>
            </a:extLst>
          </p:cNvPr>
          <p:cNvSpPr txBox="1"/>
          <p:nvPr/>
        </p:nvSpPr>
        <p:spPr>
          <a:xfrm>
            <a:off x="6038975" y="1196592"/>
            <a:ext cx="2922905" cy="85985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94360" marR="0" lvl="1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949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information</a:t>
            </a:r>
          </a:p>
          <a:p>
            <a:pPr marL="1051560" marR="0" lvl="2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949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performing processes as planned</a:t>
            </a:r>
          </a:p>
          <a:p>
            <a:pPr marL="1051560" marR="0" lvl="2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949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compliance</a:t>
            </a:r>
          </a:p>
          <a:p>
            <a:pPr marL="594360" marR="0" lvl="1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94995" algn="l"/>
              </a:tabLst>
              <a:defRPr/>
            </a:pP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4" name="object 89">
            <a:extLst>
              <a:ext uri="{FF2B5EF4-FFF2-40B4-BE49-F238E27FC236}">
                <a16:creationId xmlns:a16="http://schemas.microsoft.com/office/drawing/2014/main" id="{302C90F8-5C98-45C9-BCFD-65D227986C8D}"/>
              </a:ext>
            </a:extLst>
          </p:cNvPr>
          <p:cNvSpPr txBox="1"/>
          <p:nvPr/>
        </p:nvSpPr>
        <p:spPr>
          <a:xfrm>
            <a:off x="611555" y="1124762"/>
            <a:ext cx="2016760" cy="30072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14935" rIns="0" bIns="0" rtlCol="0">
            <a:spAutoFit/>
          </a:bodyPr>
          <a:lstStyle/>
          <a:p>
            <a:pPr marL="653415" marR="0" lvl="0" indent="0" algn="l" defTabSz="914400" rtl="0" eaLnBrk="1" fontAlgn="auto" latinLnBrk="0" hangingPunct="1">
              <a:lnSpc>
                <a:spcPct val="100000"/>
              </a:lnSpc>
              <a:spcBef>
                <a:spcPts val="9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200" b="1" i="0" u="none" strike="noStrike" kern="1200" cap="none" spc="-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</a:t>
            </a:r>
            <a:r>
              <a:rPr kumimoji="0" lang="en-US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ration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8" name="object 93">
            <a:extLst>
              <a:ext uri="{FF2B5EF4-FFF2-40B4-BE49-F238E27FC236}">
                <a16:creationId xmlns:a16="http://schemas.microsoft.com/office/drawing/2014/main" id="{7F5E7BBC-488B-4E5A-AA96-BFEEDC7D0CF5}"/>
              </a:ext>
            </a:extLst>
          </p:cNvPr>
          <p:cNvSpPr/>
          <p:nvPr/>
        </p:nvSpPr>
        <p:spPr>
          <a:xfrm>
            <a:off x="2328163" y="2204846"/>
            <a:ext cx="6636384" cy="3960495"/>
          </a:xfrm>
          <a:custGeom>
            <a:avLst/>
            <a:gdLst/>
            <a:ahLst/>
            <a:cxnLst/>
            <a:rect l="l" t="t" r="r" b="b"/>
            <a:pathLst>
              <a:path w="6636384" h="3960495">
                <a:moveTo>
                  <a:pt x="371602" y="660145"/>
                </a:moveTo>
                <a:lnTo>
                  <a:pt x="373259" y="612997"/>
                </a:lnTo>
                <a:lnTo>
                  <a:pt x="378156" y="566744"/>
                </a:lnTo>
                <a:lnTo>
                  <a:pt x="386183" y="521498"/>
                </a:lnTo>
                <a:lnTo>
                  <a:pt x="397226" y="477371"/>
                </a:lnTo>
                <a:lnTo>
                  <a:pt x="411174" y="434473"/>
                </a:lnTo>
                <a:lnTo>
                  <a:pt x="427916" y="392918"/>
                </a:lnTo>
                <a:lnTo>
                  <a:pt x="447340" y="352816"/>
                </a:lnTo>
                <a:lnTo>
                  <a:pt x="469335" y="314280"/>
                </a:lnTo>
                <a:lnTo>
                  <a:pt x="493787" y="277420"/>
                </a:lnTo>
                <a:lnTo>
                  <a:pt x="520587" y="242350"/>
                </a:lnTo>
                <a:lnTo>
                  <a:pt x="549622" y="209179"/>
                </a:lnTo>
                <a:lnTo>
                  <a:pt x="580781" y="178020"/>
                </a:lnTo>
                <a:lnTo>
                  <a:pt x="613952" y="148985"/>
                </a:lnTo>
                <a:lnTo>
                  <a:pt x="649022" y="122185"/>
                </a:lnTo>
                <a:lnTo>
                  <a:pt x="685882" y="97733"/>
                </a:lnTo>
                <a:lnTo>
                  <a:pt x="724418" y="75738"/>
                </a:lnTo>
                <a:lnTo>
                  <a:pt x="764520" y="56314"/>
                </a:lnTo>
                <a:lnTo>
                  <a:pt x="806075" y="39572"/>
                </a:lnTo>
                <a:lnTo>
                  <a:pt x="848973" y="25624"/>
                </a:lnTo>
                <a:lnTo>
                  <a:pt x="893100" y="14581"/>
                </a:lnTo>
                <a:lnTo>
                  <a:pt x="938346" y="6554"/>
                </a:lnTo>
                <a:lnTo>
                  <a:pt x="984599" y="1657"/>
                </a:lnTo>
                <a:lnTo>
                  <a:pt x="1031748" y="0"/>
                </a:lnTo>
                <a:lnTo>
                  <a:pt x="1415796" y="0"/>
                </a:lnTo>
                <a:lnTo>
                  <a:pt x="2981960" y="0"/>
                </a:lnTo>
                <a:lnTo>
                  <a:pt x="5976239" y="0"/>
                </a:lnTo>
                <a:lnTo>
                  <a:pt x="6023372" y="1657"/>
                </a:lnTo>
                <a:lnTo>
                  <a:pt x="6069612" y="6554"/>
                </a:lnTo>
                <a:lnTo>
                  <a:pt x="6114848" y="14581"/>
                </a:lnTo>
                <a:lnTo>
                  <a:pt x="6158968" y="25624"/>
                </a:lnTo>
                <a:lnTo>
                  <a:pt x="6201859" y="39572"/>
                </a:lnTo>
                <a:lnTo>
                  <a:pt x="6243409" y="56314"/>
                </a:lnTo>
                <a:lnTo>
                  <a:pt x="6283508" y="75738"/>
                </a:lnTo>
                <a:lnTo>
                  <a:pt x="6322042" y="97733"/>
                </a:lnTo>
                <a:lnTo>
                  <a:pt x="6358901" y="122185"/>
                </a:lnTo>
                <a:lnTo>
                  <a:pt x="6393971" y="148985"/>
                </a:lnTo>
                <a:lnTo>
                  <a:pt x="6427142" y="178020"/>
                </a:lnTo>
                <a:lnTo>
                  <a:pt x="6458300" y="209179"/>
                </a:lnTo>
                <a:lnTo>
                  <a:pt x="6487335" y="242350"/>
                </a:lnTo>
                <a:lnTo>
                  <a:pt x="6514134" y="277420"/>
                </a:lnTo>
                <a:lnTo>
                  <a:pt x="6538586" y="314280"/>
                </a:lnTo>
                <a:lnTo>
                  <a:pt x="6560578" y="352816"/>
                </a:lnTo>
                <a:lnTo>
                  <a:pt x="6579999" y="392918"/>
                </a:lnTo>
                <a:lnTo>
                  <a:pt x="6596737" y="434473"/>
                </a:lnTo>
                <a:lnTo>
                  <a:pt x="6610679" y="477371"/>
                </a:lnTo>
                <a:lnTo>
                  <a:pt x="6621714" y="521498"/>
                </a:lnTo>
                <a:lnTo>
                  <a:pt x="6629730" y="566744"/>
                </a:lnTo>
                <a:lnTo>
                  <a:pt x="6634615" y="612997"/>
                </a:lnTo>
                <a:lnTo>
                  <a:pt x="6636258" y="660145"/>
                </a:lnTo>
                <a:lnTo>
                  <a:pt x="6636384" y="1650238"/>
                </a:lnTo>
                <a:lnTo>
                  <a:pt x="6636384" y="3300349"/>
                </a:lnTo>
                <a:lnTo>
                  <a:pt x="6634726" y="3347492"/>
                </a:lnTo>
                <a:lnTo>
                  <a:pt x="6629827" y="3393741"/>
                </a:lnTo>
                <a:lnTo>
                  <a:pt x="6621798" y="3438983"/>
                </a:lnTo>
                <a:lnTo>
                  <a:pt x="6610751" y="3483107"/>
                </a:lnTo>
                <a:lnTo>
                  <a:pt x="6596798" y="3526001"/>
                </a:lnTo>
                <a:lnTo>
                  <a:pt x="6580050" y="3567553"/>
                </a:lnTo>
                <a:lnTo>
                  <a:pt x="6560621" y="3607652"/>
                </a:lnTo>
                <a:lnTo>
                  <a:pt x="6538621" y="3646187"/>
                </a:lnTo>
                <a:lnTo>
                  <a:pt x="6514163" y="3683044"/>
                </a:lnTo>
                <a:lnTo>
                  <a:pt x="6487358" y="3718113"/>
                </a:lnTo>
                <a:lnTo>
                  <a:pt x="6458318" y="3751282"/>
                </a:lnTo>
                <a:lnTo>
                  <a:pt x="6427155" y="3782440"/>
                </a:lnTo>
                <a:lnTo>
                  <a:pt x="6393982" y="3811474"/>
                </a:lnTo>
                <a:lnTo>
                  <a:pt x="6358908" y="3838273"/>
                </a:lnTo>
                <a:lnTo>
                  <a:pt x="6322048" y="3862725"/>
                </a:lnTo>
                <a:lnTo>
                  <a:pt x="6283512" y="3884719"/>
                </a:lnTo>
                <a:lnTo>
                  <a:pt x="6243412" y="3904142"/>
                </a:lnTo>
                <a:lnTo>
                  <a:pt x="6201860" y="3920884"/>
                </a:lnTo>
                <a:lnTo>
                  <a:pt x="6158968" y="3934832"/>
                </a:lnTo>
                <a:lnTo>
                  <a:pt x="6114848" y="3945875"/>
                </a:lnTo>
                <a:lnTo>
                  <a:pt x="6069612" y="3953901"/>
                </a:lnTo>
                <a:lnTo>
                  <a:pt x="6023372" y="3958799"/>
                </a:lnTo>
                <a:lnTo>
                  <a:pt x="5976239" y="3960456"/>
                </a:lnTo>
                <a:lnTo>
                  <a:pt x="2981960" y="3960456"/>
                </a:lnTo>
                <a:lnTo>
                  <a:pt x="1415796" y="3960456"/>
                </a:lnTo>
                <a:lnTo>
                  <a:pt x="1031748" y="3960456"/>
                </a:lnTo>
                <a:lnTo>
                  <a:pt x="984599" y="3958799"/>
                </a:lnTo>
                <a:lnTo>
                  <a:pt x="938346" y="3953901"/>
                </a:lnTo>
                <a:lnTo>
                  <a:pt x="893100" y="3945875"/>
                </a:lnTo>
                <a:lnTo>
                  <a:pt x="848973" y="3934832"/>
                </a:lnTo>
                <a:lnTo>
                  <a:pt x="806075" y="3920884"/>
                </a:lnTo>
                <a:lnTo>
                  <a:pt x="764520" y="3904142"/>
                </a:lnTo>
                <a:lnTo>
                  <a:pt x="724418" y="3884719"/>
                </a:lnTo>
                <a:lnTo>
                  <a:pt x="685882" y="3862725"/>
                </a:lnTo>
                <a:lnTo>
                  <a:pt x="649022" y="3838273"/>
                </a:lnTo>
                <a:lnTo>
                  <a:pt x="613952" y="3811474"/>
                </a:lnTo>
                <a:lnTo>
                  <a:pt x="580781" y="3782440"/>
                </a:lnTo>
                <a:lnTo>
                  <a:pt x="549622" y="3751282"/>
                </a:lnTo>
                <a:lnTo>
                  <a:pt x="520587" y="3718113"/>
                </a:lnTo>
                <a:lnTo>
                  <a:pt x="493787" y="3683044"/>
                </a:lnTo>
                <a:lnTo>
                  <a:pt x="469335" y="3646187"/>
                </a:lnTo>
                <a:lnTo>
                  <a:pt x="447340" y="3607652"/>
                </a:lnTo>
                <a:lnTo>
                  <a:pt x="427916" y="3567553"/>
                </a:lnTo>
                <a:lnTo>
                  <a:pt x="411174" y="3526001"/>
                </a:lnTo>
                <a:lnTo>
                  <a:pt x="397226" y="3483107"/>
                </a:lnTo>
                <a:lnTo>
                  <a:pt x="386183" y="3438983"/>
                </a:lnTo>
                <a:lnTo>
                  <a:pt x="378156" y="3393741"/>
                </a:lnTo>
                <a:lnTo>
                  <a:pt x="373259" y="3347492"/>
                </a:lnTo>
                <a:lnTo>
                  <a:pt x="371602" y="3300349"/>
                </a:lnTo>
                <a:lnTo>
                  <a:pt x="371602" y="1650238"/>
                </a:lnTo>
                <a:lnTo>
                  <a:pt x="0" y="370586"/>
                </a:lnTo>
                <a:lnTo>
                  <a:pt x="371602" y="660145"/>
                </a:lnTo>
                <a:close/>
              </a:path>
            </a:pathLst>
          </a:cu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bject 96">
            <a:extLst>
              <a:ext uri="{FF2B5EF4-FFF2-40B4-BE49-F238E27FC236}">
                <a16:creationId xmlns:a16="http://schemas.microsoft.com/office/drawing/2014/main" id="{6C47F795-9431-4963-84AE-208ED4093C99}"/>
              </a:ext>
            </a:extLst>
          </p:cNvPr>
          <p:cNvSpPr txBox="1"/>
          <p:nvPr/>
        </p:nvSpPr>
        <p:spPr>
          <a:xfrm>
            <a:off x="3028339" y="2489860"/>
            <a:ext cx="1258570" cy="5212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8.2.1 Communication with stakeholders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6" name="object 101">
            <a:extLst>
              <a:ext uri="{FF2B5EF4-FFF2-40B4-BE49-F238E27FC236}">
                <a16:creationId xmlns:a16="http://schemas.microsoft.com/office/drawing/2014/main" id="{BDFD0E35-A476-434B-BC1D-7A3A36CF8ADA}"/>
              </a:ext>
            </a:extLst>
          </p:cNvPr>
          <p:cNvSpPr txBox="1"/>
          <p:nvPr/>
        </p:nvSpPr>
        <p:spPr>
          <a:xfrm>
            <a:off x="3057778" y="3247195"/>
            <a:ext cx="1267460" cy="872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8.2.2 Determining the requirements for</a:t>
            </a: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energy products and services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1" name="object 106">
            <a:extLst>
              <a:ext uri="{FF2B5EF4-FFF2-40B4-BE49-F238E27FC236}">
                <a16:creationId xmlns:a16="http://schemas.microsoft.com/office/drawing/2014/main" id="{E01AB05B-50B4-4791-A036-182A9F855A50}"/>
              </a:ext>
            </a:extLst>
          </p:cNvPr>
          <p:cNvSpPr txBox="1"/>
          <p:nvPr/>
        </p:nvSpPr>
        <p:spPr>
          <a:xfrm>
            <a:off x="3104959" y="4388671"/>
            <a:ext cx="125158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192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8.2.3 Analysis of requirements for energy products and services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5" name="object 110">
            <a:extLst>
              <a:ext uri="{FF2B5EF4-FFF2-40B4-BE49-F238E27FC236}">
                <a16:creationId xmlns:a16="http://schemas.microsoft.com/office/drawing/2014/main" id="{F9FB5954-450E-46ED-9234-120C2F6AD0FF}"/>
              </a:ext>
            </a:extLst>
          </p:cNvPr>
          <p:cNvSpPr/>
          <p:nvPr/>
        </p:nvSpPr>
        <p:spPr>
          <a:xfrm>
            <a:off x="4499991" y="2276855"/>
            <a:ext cx="216535" cy="3240405"/>
          </a:xfrm>
          <a:custGeom>
            <a:avLst/>
            <a:gdLst/>
            <a:ahLst/>
            <a:cxnLst/>
            <a:rect l="l" t="t" r="r" b="b"/>
            <a:pathLst>
              <a:path w="216535" h="3240404">
                <a:moveTo>
                  <a:pt x="216026" y="864108"/>
                </a:moveTo>
                <a:lnTo>
                  <a:pt x="173958" y="862701"/>
                </a:lnTo>
                <a:lnTo>
                  <a:pt x="139604" y="858853"/>
                </a:lnTo>
                <a:lnTo>
                  <a:pt x="116443" y="853124"/>
                </a:lnTo>
                <a:lnTo>
                  <a:pt x="107950" y="846074"/>
                </a:lnTo>
                <a:lnTo>
                  <a:pt x="107950" y="450088"/>
                </a:lnTo>
                <a:lnTo>
                  <a:pt x="99476" y="443091"/>
                </a:lnTo>
                <a:lnTo>
                  <a:pt x="76358" y="437356"/>
                </a:lnTo>
                <a:lnTo>
                  <a:pt x="42048" y="433478"/>
                </a:lnTo>
                <a:lnTo>
                  <a:pt x="0" y="432054"/>
                </a:lnTo>
                <a:lnTo>
                  <a:pt x="42048" y="430647"/>
                </a:lnTo>
                <a:lnTo>
                  <a:pt x="76358" y="426799"/>
                </a:lnTo>
                <a:lnTo>
                  <a:pt x="99476" y="421070"/>
                </a:lnTo>
                <a:lnTo>
                  <a:pt x="107950" y="414020"/>
                </a:lnTo>
                <a:lnTo>
                  <a:pt x="107950" y="18034"/>
                </a:lnTo>
                <a:lnTo>
                  <a:pt x="116443" y="11037"/>
                </a:lnTo>
                <a:lnTo>
                  <a:pt x="139604" y="5302"/>
                </a:lnTo>
                <a:lnTo>
                  <a:pt x="173958" y="1424"/>
                </a:lnTo>
                <a:lnTo>
                  <a:pt x="216026" y="0"/>
                </a:lnTo>
              </a:path>
              <a:path w="216535" h="3240404">
                <a:moveTo>
                  <a:pt x="216026" y="1634998"/>
                </a:moveTo>
                <a:lnTo>
                  <a:pt x="188005" y="1634061"/>
                </a:lnTo>
                <a:lnTo>
                  <a:pt x="165115" y="1631505"/>
                </a:lnTo>
                <a:lnTo>
                  <a:pt x="149679" y="1627711"/>
                </a:lnTo>
                <a:lnTo>
                  <a:pt x="144018" y="1623060"/>
                </a:lnTo>
                <a:lnTo>
                  <a:pt x="144018" y="1297559"/>
                </a:lnTo>
                <a:lnTo>
                  <a:pt x="138356" y="1292907"/>
                </a:lnTo>
                <a:lnTo>
                  <a:pt x="122920" y="1289113"/>
                </a:lnTo>
                <a:lnTo>
                  <a:pt x="100030" y="1286557"/>
                </a:lnTo>
                <a:lnTo>
                  <a:pt x="72009" y="1285621"/>
                </a:lnTo>
                <a:lnTo>
                  <a:pt x="100030" y="1284664"/>
                </a:lnTo>
                <a:lnTo>
                  <a:pt x="122920" y="1282065"/>
                </a:lnTo>
                <a:lnTo>
                  <a:pt x="138356" y="1278227"/>
                </a:lnTo>
                <a:lnTo>
                  <a:pt x="144018" y="1273556"/>
                </a:lnTo>
                <a:lnTo>
                  <a:pt x="144018" y="948182"/>
                </a:lnTo>
                <a:lnTo>
                  <a:pt x="149679" y="943457"/>
                </a:lnTo>
                <a:lnTo>
                  <a:pt x="165115" y="939625"/>
                </a:lnTo>
                <a:lnTo>
                  <a:pt x="188005" y="937055"/>
                </a:lnTo>
                <a:lnTo>
                  <a:pt x="216026" y="936117"/>
                </a:lnTo>
              </a:path>
              <a:path w="216535" h="3240404">
                <a:moveTo>
                  <a:pt x="216026" y="3240405"/>
                </a:moveTo>
                <a:lnTo>
                  <a:pt x="188005" y="3239448"/>
                </a:lnTo>
                <a:lnTo>
                  <a:pt x="165115" y="3236849"/>
                </a:lnTo>
                <a:lnTo>
                  <a:pt x="149679" y="3233011"/>
                </a:lnTo>
                <a:lnTo>
                  <a:pt x="144018" y="3228340"/>
                </a:lnTo>
                <a:lnTo>
                  <a:pt x="144018" y="2496312"/>
                </a:lnTo>
                <a:lnTo>
                  <a:pt x="138356" y="2491640"/>
                </a:lnTo>
                <a:lnTo>
                  <a:pt x="122920" y="2487803"/>
                </a:lnTo>
                <a:lnTo>
                  <a:pt x="100030" y="2485203"/>
                </a:lnTo>
                <a:lnTo>
                  <a:pt x="72009" y="2484247"/>
                </a:lnTo>
                <a:lnTo>
                  <a:pt x="100030" y="2483310"/>
                </a:lnTo>
                <a:lnTo>
                  <a:pt x="122920" y="2480754"/>
                </a:lnTo>
                <a:lnTo>
                  <a:pt x="138356" y="2476960"/>
                </a:lnTo>
                <a:lnTo>
                  <a:pt x="144018" y="2472309"/>
                </a:lnTo>
                <a:lnTo>
                  <a:pt x="144018" y="1740154"/>
                </a:lnTo>
                <a:lnTo>
                  <a:pt x="149679" y="1735502"/>
                </a:lnTo>
                <a:lnTo>
                  <a:pt x="165115" y="1731708"/>
                </a:lnTo>
                <a:lnTo>
                  <a:pt x="188005" y="1729152"/>
                </a:lnTo>
                <a:lnTo>
                  <a:pt x="216026" y="172821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bject 114">
            <a:extLst>
              <a:ext uri="{FF2B5EF4-FFF2-40B4-BE49-F238E27FC236}">
                <a16:creationId xmlns:a16="http://schemas.microsoft.com/office/drawing/2014/main" id="{8059C794-1C23-4DBF-9A5E-7F46B205E3D8}"/>
              </a:ext>
            </a:extLst>
          </p:cNvPr>
          <p:cNvSpPr txBox="1"/>
          <p:nvPr/>
        </p:nvSpPr>
        <p:spPr>
          <a:xfrm>
            <a:off x="3096069" y="5348352"/>
            <a:ext cx="1260475" cy="85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8.2.4 Changes to the requirements for energy products and services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0" name="object 115">
            <a:extLst>
              <a:ext uri="{FF2B5EF4-FFF2-40B4-BE49-F238E27FC236}">
                <a16:creationId xmlns:a16="http://schemas.microsoft.com/office/drawing/2014/main" id="{96231958-4D28-449B-A742-14D8FD9AEE73}"/>
              </a:ext>
            </a:extLst>
          </p:cNvPr>
          <p:cNvSpPr/>
          <p:nvPr/>
        </p:nvSpPr>
        <p:spPr>
          <a:xfrm>
            <a:off x="4572000" y="5589244"/>
            <a:ext cx="144145" cy="504190"/>
          </a:xfrm>
          <a:custGeom>
            <a:avLst/>
            <a:gdLst/>
            <a:ahLst/>
            <a:cxnLst/>
            <a:rect l="l" t="t" r="r" b="b"/>
            <a:pathLst>
              <a:path w="144145" h="504189">
                <a:moveTo>
                  <a:pt x="144017" y="504050"/>
                </a:moveTo>
                <a:lnTo>
                  <a:pt x="115996" y="503107"/>
                </a:lnTo>
                <a:lnTo>
                  <a:pt x="93106" y="500535"/>
                </a:lnTo>
                <a:lnTo>
                  <a:pt x="77670" y="496720"/>
                </a:lnTo>
                <a:lnTo>
                  <a:pt x="72009" y="492048"/>
                </a:lnTo>
                <a:lnTo>
                  <a:pt x="72009" y="264020"/>
                </a:lnTo>
                <a:lnTo>
                  <a:pt x="66347" y="259348"/>
                </a:lnTo>
                <a:lnTo>
                  <a:pt x="50911" y="255533"/>
                </a:lnTo>
                <a:lnTo>
                  <a:pt x="28021" y="252961"/>
                </a:lnTo>
                <a:lnTo>
                  <a:pt x="0" y="252018"/>
                </a:lnTo>
                <a:lnTo>
                  <a:pt x="28021" y="251075"/>
                </a:lnTo>
                <a:lnTo>
                  <a:pt x="50911" y="248504"/>
                </a:lnTo>
                <a:lnTo>
                  <a:pt x="66347" y="244689"/>
                </a:lnTo>
                <a:lnTo>
                  <a:pt x="72009" y="240017"/>
                </a:lnTo>
                <a:lnTo>
                  <a:pt x="72009" y="12001"/>
                </a:lnTo>
                <a:lnTo>
                  <a:pt x="77670" y="7329"/>
                </a:lnTo>
                <a:lnTo>
                  <a:pt x="93106" y="3514"/>
                </a:lnTo>
                <a:lnTo>
                  <a:pt x="115996" y="942"/>
                </a:lnTo>
                <a:lnTo>
                  <a:pt x="1440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object 116">
            <a:extLst>
              <a:ext uri="{FF2B5EF4-FFF2-40B4-BE49-F238E27FC236}">
                <a16:creationId xmlns:a16="http://schemas.microsoft.com/office/drawing/2014/main" id="{EEFA8AE9-408A-451B-B387-366B72EAF8A4}"/>
              </a:ext>
            </a:extLst>
          </p:cNvPr>
          <p:cNvSpPr txBox="1"/>
          <p:nvPr/>
        </p:nvSpPr>
        <p:spPr>
          <a:xfrm>
            <a:off x="4716081" y="2260047"/>
            <a:ext cx="5849622" cy="41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providing information on energy product / service</a:t>
            </a:r>
          </a:p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handling requests for quotations, contracts, orders, modifications</a:t>
            </a:r>
          </a:p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customer feedback, authorities</a:t>
            </a:r>
          </a:p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specific requirements for emergencies due to energy consumption</a:t>
            </a:r>
          </a:p>
          <a:p>
            <a:pPr marL="137160" marR="0" lvl="0" indent="-1250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37795" algn="l"/>
              </a:tabLst>
              <a:defRPr/>
            </a:pP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21615" marR="0" lvl="1" indent="-137795" algn="l" defTabSz="914400" rtl="0" eaLnBrk="1" fontAlgn="auto" latinLnBrk="0" hangingPunct="1">
              <a:lnSpc>
                <a:spcPct val="100000"/>
              </a:lnSpc>
              <a:spcBef>
                <a:spcPts val="865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if the requirements are clearly defined</a:t>
            </a:r>
          </a:p>
          <a:p>
            <a:pPr marL="678815" marR="0" lvl="2" indent="-137795" algn="l" defTabSz="914400" rtl="0" eaLnBrk="1" fontAlgn="auto" latinLnBrk="0" hangingPunct="1">
              <a:lnSpc>
                <a:spcPct val="100000"/>
              </a:lnSpc>
              <a:spcBef>
                <a:spcPts val="865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legal, regulated</a:t>
            </a:r>
          </a:p>
          <a:p>
            <a:pPr marL="678815" marR="0" lvl="2" indent="-137795" algn="l" defTabSz="914400" rtl="0" eaLnBrk="1" fontAlgn="auto" latinLnBrk="0" hangingPunct="1">
              <a:lnSpc>
                <a:spcPct val="100000"/>
              </a:lnSpc>
              <a:spcBef>
                <a:spcPts val="865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considered necessary by the organization</a:t>
            </a:r>
          </a:p>
          <a:p>
            <a:pPr marL="83820" marR="0" lvl="0" indent="0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Tx/>
              <a:buNone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8.2.3.1 Analysis of the ability to meet the requirements: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regulators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not specified by the authorities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specified by the organization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legal, regulated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modified from the contract, order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8.2.3.2 Documented information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results of the analysis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new requirements on energy consumption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when there are changes in requirements for energy products and services</a:t>
            </a:r>
          </a:p>
          <a:p>
            <a:pPr marL="678815" marR="0" lvl="1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amended relevant documented information</a:t>
            </a:r>
          </a:p>
          <a:p>
            <a:pPr marL="678815" marR="0" lvl="1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personal awareness of the new requirements</a:t>
            </a:r>
          </a:p>
          <a:p>
            <a:pPr marL="221615" marR="0" lvl="0" indent="-137795" algn="l" defTabSz="9144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Pct val="109090"/>
              <a:buFont typeface="Arial"/>
              <a:buChar char="•"/>
              <a:tabLst>
                <a:tab pos="222250" algn="l"/>
              </a:tabLst>
              <a:defRPr/>
            </a:pP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2" name="object 49">
            <a:extLst>
              <a:ext uri="{FF2B5EF4-FFF2-40B4-BE49-F238E27FC236}">
                <a16:creationId xmlns:a16="http://schemas.microsoft.com/office/drawing/2014/main" id="{AB0707C0-7F72-4F12-93BE-A01157BE6EA0}"/>
              </a:ext>
            </a:extLst>
          </p:cNvPr>
          <p:cNvSpPr txBox="1"/>
          <p:nvPr/>
        </p:nvSpPr>
        <p:spPr>
          <a:xfrm>
            <a:off x="607940" y="3003522"/>
            <a:ext cx="1682748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8.3 Control of non-compliant output elements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311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3">
            <a:extLst>
              <a:ext uri="{FF2B5EF4-FFF2-40B4-BE49-F238E27FC236}">
                <a16:creationId xmlns:a16="http://schemas.microsoft.com/office/drawing/2014/main" id="{D623FB30-46C5-4698-873F-BC4AE79DAFCA}"/>
              </a:ext>
            </a:extLst>
          </p:cNvPr>
          <p:cNvSpPr txBox="1">
            <a:spLocks/>
          </p:cNvSpPr>
          <p:nvPr/>
        </p:nvSpPr>
        <p:spPr>
          <a:xfrm>
            <a:off x="668866" y="1068388"/>
            <a:ext cx="10854267" cy="44534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100" dirty="0">
                <a:solidFill>
                  <a:srgbClr val="C00000"/>
                </a:solidFill>
              </a:rPr>
              <a:t>Development and implementation of an energy management system in a public institution</a:t>
            </a:r>
            <a:br>
              <a:rPr lang="en-US" dirty="0">
                <a:solidFill>
                  <a:srgbClr val="C00000"/>
                </a:solidFill>
              </a:rPr>
            </a:br>
            <a:br>
              <a:rPr lang="en-US" dirty="0">
                <a:solidFill>
                  <a:srgbClr val="C00000"/>
                </a:solidFill>
              </a:rPr>
            </a:br>
            <a:r>
              <a:rPr lang="hu-HU" sz="4900" dirty="0">
                <a:solidFill>
                  <a:srgbClr val="C00000"/>
                </a:solidFill>
              </a:rPr>
              <a:t>ISO 50001</a:t>
            </a:r>
            <a:br>
              <a:rPr lang="en-US" dirty="0">
                <a:solidFill>
                  <a:srgbClr val="C00000"/>
                </a:solidFill>
              </a:rPr>
            </a:br>
            <a:endParaRPr lang="hu-H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250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>
            <a:extLst>
              <a:ext uri="{FF2B5EF4-FFF2-40B4-BE49-F238E27FC236}">
                <a16:creationId xmlns:a16="http://schemas.microsoft.com/office/drawing/2014/main" id="{DAE03233-18AE-42C8-9C1E-3448518B1DB3}"/>
              </a:ext>
            </a:extLst>
          </p:cNvPr>
          <p:cNvSpPr/>
          <p:nvPr/>
        </p:nvSpPr>
        <p:spPr>
          <a:xfrm>
            <a:off x="611554" y="1132550"/>
            <a:ext cx="1911909" cy="421640"/>
          </a:xfrm>
          <a:custGeom>
            <a:avLst/>
            <a:gdLst/>
            <a:ahLst/>
            <a:cxnLst/>
            <a:rect l="l" t="t" r="r" b="b"/>
            <a:pathLst>
              <a:path w="2016760" h="421640">
                <a:moveTo>
                  <a:pt x="0" y="421589"/>
                </a:moveTo>
                <a:lnTo>
                  <a:pt x="2016252" y="421589"/>
                </a:lnTo>
                <a:lnTo>
                  <a:pt x="2016252" y="0"/>
                </a:lnTo>
                <a:lnTo>
                  <a:pt x="0" y="0"/>
                </a:lnTo>
                <a:lnTo>
                  <a:pt x="0" y="421589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F09CFF3E-BF2C-43B7-AAD3-2F719C33C4E3}"/>
              </a:ext>
            </a:extLst>
          </p:cNvPr>
          <p:cNvSpPr txBox="1"/>
          <p:nvPr/>
        </p:nvSpPr>
        <p:spPr>
          <a:xfrm>
            <a:off x="644076" y="1229039"/>
            <a:ext cx="21107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 </a:t>
            </a:r>
            <a:r>
              <a:rPr kumimoji="0" lang="en-US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4" name="object 18">
            <a:extLst>
              <a:ext uri="{FF2B5EF4-FFF2-40B4-BE49-F238E27FC236}">
                <a16:creationId xmlns:a16="http://schemas.microsoft.com/office/drawing/2014/main" id="{92EF4E08-B972-4E9B-8D60-CD9459ACBE17}"/>
              </a:ext>
            </a:extLst>
          </p:cNvPr>
          <p:cNvSpPr txBox="1"/>
          <p:nvPr/>
        </p:nvSpPr>
        <p:spPr>
          <a:xfrm>
            <a:off x="604068" y="2235454"/>
            <a:ext cx="1689704" cy="31995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9.1 Monitoring, measurement, analysis and evaluation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" name="object 24">
            <a:extLst>
              <a:ext uri="{FF2B5EF4-FFF2-40B4-BE49-F238E27FC236}">
                <a16:creationId xmlns:a16="http://schemas.microsoft.com/office/drawing/2014/main" id="{F93CD046-0F21-4C79-AFEF-B195ED45827C}"/>
              </a:ext>
            </a:extLst>
          </p:cNvPr>
          <p:cNvSpPr txBox="1"/>
          <p:nvPr/>
        </p:nvSpPr>
        <p:spPr>
          <a:xfrm>
            <a:off x="762406" y="4107891"/>
            <a:ext cx="1505356" cy="1660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9.2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Internal audit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1" name="object 25">
            <a:extLst>
              <a:ext uri="{FF2B5EF4-FFF2-40B4-BE49-F238E27FC236}">
                <a16:creationId xmlns:a16="http://schemas.microsoft.com/office/drawing/2014/main" id="{A96C5CFA-8DAA-45F3-8D7C-222FA3B0F805}"/>
              </a:ext>
            </a:extLst>
          </p:cNvPr>
          <p:cNvGrpSpPr/>
          <p:nvPr/>
        </p:nvGrpSpPr>
        <p:grpSpPr>
          <a:xfrm>
            <a:off x="604068" y="1554190"/>
            <a:ext cx="1679448" cy="4356353"/>
            <a:chOff x="635508" y="1556766"/>
            <a:chExt cx="1679448" cy="4356353"/>
          </a:xfrm>
        </p:grpSpPr>
        <p:sp>
          <p:nvSpPr>
            <p:cNvPr id="22" name="object 26">
              <a:extLst>
                <a:ext uri="{FF2B5EF4-FFF2-40B4-BE49-F238E27FC236}">
                  <a16:creationId xmlns:a16="http://schemas.microsoft.com/office/drawing/2014/main" id="{294EFD8C-5E1D-4F9D-90F2-B783B5963BE7}"/>
                </a:ext>
              </a:extLst>
            </p:cNvPr>
            <p:cNvSpPr/>
            <p:nvPr/>
          </p:nvSpPr>
          <p:spPr>
            <a:xfrm>
              <a:off x="1450213" y="1556766"/>
              <a:ext cx="50800" cy="648335"/>
            </a:xfrm>
            <a:custGeom>
              <a:avLst/>
              <a:gdLst/>
              <a:ahLst/>
              <a:cxnLst/>
              <a:rect l="l" t="t" r="r" b="b"/>
              <a:pathLst>
                <a:path w="50800" h="648335">
                  <a:moveTo>
                    <a:pt x="0" y="571881"/>
                  </a:moveTo>
                  <a:lnTo>
                    <a:pt x="25400" y="648081"/>
                  </a:lnTo>
                  <a:lnTo>
                    <a:pt x="42333" y="597281"/>
                  </a:lnTo>
                  <a:lnTo>
                    <a:pt x="19050" y="597281"/>
                  </a:lnTo>
                  <a:lnTo>
                    <a:pt x="19050" y="590931"/>
                  </a:lnTo>
                  <a:lnTo>
                    <a:pt x="0" y="571881"/>
                  </a:lnTo>
                  <a:close/>
                </a:path>
                <a:path w="50800" h="648335">
                  <a:moveTo>
                    <a:pt x="19050" y="590931"/>
                  </a:moveTo>
                  <a:lnTo>
                    <a:pt x="19050" y="597281"/>
                  </a:lnTo>
                  <a:lnTo>
                    <a:pt x="25400" y="597281"/>
                  </a:lnTo>
                  <a:lnTo>
                    <a:pt x="19050" y="590931"/>
                  </a:lnTo>
                  <a:close/>
                </a:path>
                <a:path w="50800" h="648335">
                  <a:moveTo>
                    <a:pt x="31750" y="0"/>
                  </a:moveTo>
                  <a:lnTo>
                    <a:pt x="19050" y="0"/>
                  </a:lnTo>
                  <a:lnTo>
                    <a:pt x="19050" y="590931"/>
                  </a:lnTo>
                  <a:lnTo>
                    <a:pt x="25400" y="597281"/>
                  </a:lnTo>
                  <a:lnTo>
                    <a:pt x="31750" y="590931"/>
                  </a:lnTo>
                  <a:lnTo>
                    <a:pt x="31750" y="0"/>
                  </a:lnTo>
                  <a:close/>
                </a:path>
                <a:path w="50800" h="648335">
                  <a:moveTo>
                    <a:pt x="31750" y="590931"/>
                  </a:moveTo>
                  <a:lnTo>
                    <a:pt x="25400" y="597281"/>
                  </a:lnTo>
                  <a:lnTo>
                    <a:pt x="31750" y="597281"/>
                  </a:lnTo>
                  <a:lnTo>
                    <a:pt x="31750" y="590931"/>
                  </a:lnTo>
                  <a:close/>
                </a:path>
                <a:path w="50800" h="648335">
                  <a:moveTo>
                    <a:pt x="50800" y="571881"/>
                  </a:moveTo>
                  <a:lnTo>
                    <a:pt x="31750" y="590931"/>
                  </a:lnTo>
                  <a:lnTo>
                    <a:pt x="31750" y="597281"/>
                  </a:lnTo>
                  <a:lnTo>
                    <a:pt x="42333" y="597281"/>
                  </a:lnTo>
                  <a:lnTo>
                    <a:pt x="50800" y="571881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3" name="object 27">
              <a:extLst>
                <a:ext uri="{FF2B5EF4-FFF2-40B4-BE49-F238E27FC236}">
                  <a16:creationId xmlns:a16="http://schemas.microsoft.com/office/drawing/2014/main" id="{5DCE9C8D-545D-4B83-ADFB-616DE28F1B7A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5508" y="5417819"/>
              <a:ext cx="1679448" cy="495300"/>
            </a:xfrm>
            <a:prstGeom prst="rect">
              <a:avLst/>
            </a:prstGeom>
          </p:spPr>
        </p:pic>
        <p:pic>
          <p:nvPicPr>
            <p:cNvPr id="24" name="object 28">
              <a:extLst>
                <a:ext uri="{FF2B5EF4-FFF2-40B4-BE49-F238E27FC236}">
                  <a16:creationId xmlns:a16="http://schemas.microsoft.com/office/drawing/2014/main" id="{EAD4CCD6-2527-4B54-BC18-AFE90445FED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430012"/>
              <a:ext cx="1621536" cy="428244"/>
            </a:xfrm>
            <a:prstGeom prst="rect">
              <a:avLst/>
            </a:prstGeom>
          </p:spPr>
        </p:pic>
        <p:sp>
          <p:nvSpPr>
            <p:cNvPr id="26" name="object 30">
              <a:extLst>
                <a:ext uri="{FF2B5EF4-FFF2-40B4-BE49-F238E27FC236}">
                  <a16:creationId xmlns:a16="http://schemas.microsoft.com/office/drawing/2014/main" id="{AC186980-0DF3-413B-ABB2-D238187DC464}"/>
                </a:ext>
              </a:extLst>
            </p:cNvPr>
            <p:cNvSpPr/>
            <p:nvPr/>
          </p:nvSpPr>
          <p:spPr>
            <a:xfrm>
              <a:off x="683564" y="5445213"/>
              <a:ext cx="1584325" cy="400685"/>
            </a:xfrm>
            <a:custGeom>
              <a:avLst/>
              <a:gdLst/>
              <a:ahLst/>
              <a:cxnLst/>
              <a:rect l="l" t="t" r="r" b="b"/>
              <a:pathLst>
                <a:path w="1584325" h="400685">
                  <a:moveTo>
                    <a:pt x="0" y="400113"/>
                  </a:moveTo>
                  <a:lnTo>
                    <a:pt x="1584198" y="400113"/>
                  </a:lnTo>
                  <a:lnTo>
                    <a:pt x="1584198" y="0"/>
                  </a:lnTo>
                  <a:lnTo>
                    <a:pt x="0" y="0"/>
                  </a:lnTo>
                  <a:lnTo>
                    <a:pt x="0" y="40011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object 31">
            <a:extLst>
              <a:ext uri="{FF2B5EF4-FFF2-40B4-BE49-F238E27FC236}">
                <a16:creationId xmlns:a16="http://schemas.microsoft.com/office/drawing/2014/main" id="{C3B5E8B1-7867-4151-8511-43086FEB689D}"/>
              </a:ext>
            </a:extLst>
          </p:cNvPr>
          <p:cNvSpPr txBox="1"/>
          <p:nvPr/>
        </p:nvSpPr>
        <p:spPr>
          <a:xfrm>
            <a:off x="762406" y="5476443"/>
            <a:ext cx="137604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9.3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Management review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8" name="object 32">
            <a:extLst>
              <a:ext uri="{FF2B5EF4-FFF2-40B4-BE49-F238E27FC236}">
                <a16:creationId xmlns:a16="http://schemas.microsoft.com/office/drawing/2014/main" id="{1EC64962-3DF1-4B49-A0FE-3CD1F39D5CD8}"/>
              </a:ext>
            </a:extLst>
          </p:cNvPr>
          <p:cNvGrpSpPr/>
          <p:nvPr/>
        </p:nvGrpSpPr>
        <p:grpSpPr>
          <a:xfrm>
            <a:off x="606793" y="471868"/>
            <a:ext cx="1017905" cy="4973955"/>
            <a:chOff x="606793" y="471868"/>
            <a:chExt cx="1017905" cy="4973955"/>
          </a:xfrm>
        </p:grpSpPr>
        <p:sp>
          <p:nvSpPr>
            <p:cNvPr id="29" name="object 33">
              <a:extLst>
                <a:ext uri="{FF2B5EF4-FFF2-40B4-BE49-F238E27FC236}">
                  <a16:creationId xmlns:a16="http://schemas.microsoft.com/office/drawing/2014/main" id="{F0AE0D68-7BC6-42E6-99A2-C03EE58E993D}"/>
                </a:ext>
              </a:extLst>
            </p:cNvPr>
            <p:cNvSpPr/>
            <p:nvPr/>
          </p:nvSpPr>
          <p:spPr>
            <a:xfrm>
              <a:off x="1450213" y="2780918"/>
              <a:ext cx="50800" cy="2664460"/>
            </a:xfrm>
            <a:custGeom>
              <a:avLst/>
              <a:gdLst/>
              <a:ahLst/>
              <a:cxnLst/>
              <a:rect l="l" t="t" r="r" b="b"/>
              <a:pathLst>
                <a:path w="50800" h="2664460">
                  <a:moveTo>
                    <a:pt x="31750" y="2520315"/>
                  </a:moveTo>
                  <a:lnTo>
                    <a:pt x="19050" y="2520315"/>
                  </a:lnTo>
                  <a:lnTo>
                    <a:pt x="19050" y="2571115"/>
                  </a:lnTo>
                  <a:lnTo>
                    <a:pt x="31750" y="2571115"/>
                  </a:lnTo>
                  <a:lnTo>
                    <a:pt x="31750" y="2520315"/>
                  </a:lnTo>
                  <a:close/>
                </a:path>
                <a:path w="50800" h="2664460">
                  <a:moveTo>
                    <a:pt x="31750" y="2431415"/>
                  </a:moveTo>
                  <a:lnTo>
                    <a:pt x="19050" y="2431415"/>
                  </a:lnTo>
                  <a:lnTo>
                    <a:pt x="19050" y="2482215"/>
                  </a:lnTo>
                  <a:lnTo>
                    <a:pt x="31750" y="2482215"/>
                  </a:lnTo>
                  <a:lnTo>
                    <a:pt x="31750" y="2431415"/>
                  </a:lnTo>
                  <a:close/>
                </a:path>
                <a:path w="50800" h="2664460">
                  <a:moveTo>
                    <a:pt x="31750" y="2342515"/>
                  </a:moveTo>
                  <a:lnTo>
                    <a:pt x="19050" y="2342515"/>
                  </a:lnTo>
                  <a:lnTo>
                    <a:pt x="19050" y="2393315"/>
                  </a:lnTo>
                  <a:lnTo>
                    <a:pt x="31750" y="2393315"/>
                  </a:lnTo>
                  <a:lnTo>
                    <a:pt x="31750" y="2342515"/>
                  </a:lnTo>
                  <a:close/>
                </a:path>
                <a:path w="50800" h="2664460">
                  <a:moveTo>
                    <a:pt x="31750" y="2253615"/>
                  </a:moveTo>
                  <a:lnTo>
                    <a:pt x="19050" y="2253615"/>
                  </a:lnTo>
                  <a:lnTo>
                    <a:pt x="19050" y="2304415"/>
                  </a:lnTo>
                  <a:lnTo>
                    <a:pt x="31750" y="2304415"/>
                  </a:lnTo>
                  <a:lnTo>
                    <a:pt x="31750" y="2253615"/>
                  </a:lnTo>
                  <a:close/>
                </a:path>
                <a:path w="50800" h="2664460">
                  <a:moveTo>
                    <a:pt x="31750" y="2164715"/>
                  </a:moveTo>
                  <a:lnTo>
                    <a:pt x="19050" y="2164715"/>
                  </a:lnTo>
                  <a:lnTo>
                    <a:pt x="19050" y="2215515"/>
                  </a:lnTo>
                  <a:lnTo>
                    <a:pt x="31750" y="2215515"/>
                  </a:lnTo>
                  <a:lnTo>
                    <a:pt x="31750" y="2164715"/>
                  </a:lnTo>
                  <a:close/>
                </a:path>
                <a:path w="50800" h="2664460">
                  <a:moveTo>
                    <a:pt x="31750" y="2075815"/>
                  </a:moveTo>
                  <a:lnTo>
                    <a:pt x="19050" y="2075815"/>
                  </a:lnTo>
                  <a:lnTo>
                    <a:pt x="19050" y="2126615"/>
                  </a:lnTo>
                  <a:lnTo>
                    <a:pt x="31750" y="2126615"/>
                  </a:lnTo>
                  <a:lnTo>
                    <a:pt x="31750" y="2075815"/>
                  </a:lnTo>
                  <a:close/>
                </a:path>
                <a:path w="50800" h="2664460">
                  <a:moveTo>
                    <a:pt x="31750" y="1986915"/>
                  </a:moveTo>
                  <a:lnTo>
                    <a:pt x="19050" y="1986915"/>
                  </a:lnTo>
                  <a:lnTo>
                    <a:pt x="19050" y="2037715"/>
                  </a:lnTo>
                  <a:lnTo>
                    <a:pt x="31750" y="2037715"/>
                  </a:lnTo>
                  <a:lnTo>
                    <a:pt x="31750" y="1986915"/>
                  </a:lnTo>
                  <a:close/>
                </a:path>
                <a:path w="50800" h="2664460">
                  <a:moveTo>
                    <a:pt x="31750" y="1898015"/>
                  </a:moveTo>
                  <a:lnTo>
                    <a:pt x="19050" y="1898015"/>
                  </a:lnTo>
                  <a:lnTo>
                    <a:pt x="19050" y="1948815"/>
                  </a:lnTo>
                  <a:lnTo>
                    <a:pt x="31750" y="1948815"/>
                  </a:lnTo>
                  <a:lnTo>
                    <a:pt x="31750" y="1898015"/>
                  </a:lnTo>
                  <a:close/>
                </a:path>
                <a:path w="50800" h="2664460">
                  <a:moveTo>
                    <a:pt x="31750" y="1809115"/>
                  </a:moveTo>
                  <a:lnTo>
                    <a:pt x="19050" y="1809115"/>
                  </a:lnTo>
                  <a:lnTo>
                    <a:pt x="19050" y="1859915"/>
                  </a:lnTo>
                  <a:lnTo>
                    <a:pt x="31750" y="1859915"/>
                  </a:lnTo>
                  <a:lnTo>
                    <a:pt x="31750" y="1809115"/>
                  </a:lnTo>
                  <a:close/>
                </a:path>
                <a:path w="50800" h="2664460">
                  <a:moveTo>
                    <a:pt x="31750" y="1720215"/>
                  </a:moveTo>
                  <a:lnTo>
                    <a:pt x="19050" y="1720215"/>
                  </a:lnTo>
                  <a:lnTo>
                    <a:pt x="19050" y="1771015"/>
                  </a:lnTo>
                  <a:lnTo>
                    <a:pt x="31750" y="1771015"/>
                  </a:lnTo>
                  <a:lnTo>
                    <a:pt x="31750" y="1720215"/>
                  </a:lnTo>
                  <a:close/>
                </a:path>
                <a:path w="50800" h="2664460">
                  <a:moveTo>
                    <a:pt x="31750" y="1631315"/>
                  </a:moveTo>
                  <a:lnTo>
                    <a:pt x="19050" y="1631315"/>
                  </a:lnTo>
                  <a:lnTo>
                    <a:pt x="19050" y="1682115"/>
                  </a:lnTo>
                  <a:lnTo>
                    <a:pt x="31750" y="1682115"/>
                  </a:lnTo>
                  <a:lnTo>
                    <a:pt x="31750" y="1631315"/>
                  </a:lnTo>
                  <a:close/>
                </a:path>
                <a:path w="50800" h="2664460">
                  <a:moveTo>
                    <a:pt x="31750" y="1542415"/>
                  </a:moveTo>
                  <a:lnTo>
                    <a:pt x="19050" y="1542415"/>
                  </a:lnTo>
                  <a:lnTo>
                    <a:pt x="19050" y="1593215"/>
                  </a:lnTo>
                  <a:lnTo>
                    <a:pt x="31750" y="1593215"/>
                  </a:lnTo>
                  <a:lnTo>
                    <a:pt x="31750" y="1542415"/>
                  </a:lnTo>
                  <a:close/>
                </a:path>
                <a:path w="50800" h="2664460">
                  <a:moveTo>
                    <a:pt x="31750" y="1155700"/>
                  </a:moveTo>
                  <a:lnTo>
                    <a:pt x="19050" y="1155700"/>
                  </a:lnTo>
                  <a:lnTo>
                    <a:pt x="19050" y="1206500"/>
                  </a:lnTo>
                  <a:lnTo>
                    <a:pt x="31750" y="1206500"/>
                  </a:lnTo>
                  <a:lnTo>
                    <a:pt x="31750" y="1155700"/>
                  </a:lnTo>
                  <a:close/>
                </a:path>
                <a:path w="50800" h="2664460">
                  <a:moveTo>
                    <a:pt x="31750" y="1066800"/>
                  </a:moveTo>
                  <a:lnTo>
                    <a:pt x="19050" y="1066800"/>
                  </a:lnTo>
                  <a:lnTo>
                    <a:pt x="19050" y="1117600"/>
                  </a:lnTo>
                  <a:lnTo>
                    <a:pt x="31750" y="1117600"/>
                  </a:lnTo>
                  <a:lnTo>
                    <a:pt x="31750" y="1066800"/>
                  </a:lnTo>
                  <a:close/>
                </a:path>
                <a:path w="50800" h="2664460">
                  <a:moveTo>
                    <a:pt x="31750" y="977900"/>
                  </a:moveTo>
                  <a:lnTo>
                    <a:pt x="19050" y="977900"/>
                  </a:lnTo>
                  <a:lnTo>
                    <a:pt x="19050" y="1028700"/>
                  </a:lnTo>
                  <a:lnTo>
                    <a:pt x="31750" y="1028700"/>
                  </a:lnTo>
                  <a:lnTo>
                    <a:pt x="31750" y="977900"/>
                  </a:lnTo>
                  <a:close/>
                </a:path>
                <a:path w="50800" h="2664460">
                  <a:moveTo>
                    <a:pt x="31750" y="889000"/>
                  </a:moveTo>
                  <a:lnTo>
                    <a:pt x="19050" y="889000"/>
                  </a:lnTo>
                  <a:lnTo>
                    <a:pt x="19050" y="939800"/>
                  </a:lnTo>
                  <a:lnTo>
                    <a:pt x="31750" y="939800"/>
                  </a:lnTo>
                  <a:lnTo>
                    <a:pt x="31750" y="889000"/>
                  </a:lnTo>
                  <a:close/>
                </a:path>
                <a:path w="50800" h="2664460">
                  <a:moveTo>
                    <a:pt x="31750" y="800112"/>
                  </a:moveTo>
                  <a:lnTo>
                    <a:pt x="19050" y="800112"/>
                  </a:lnTo>
                  <a:lnTo>
                    <a:pt x="19050" y="850900"/>
                  </a:lnTo>
                  <a:lnTo>
                    <a:pt x="31750" y="850900"/>
                  </a:lnTo>
                  <a:lnTo>
                    <a:pt x="31750" y="800112"/>
                  </a:lnTo>
                  <a:close/>
                </a:path>
                <a:path w="50800" h="2664460">
                  <a:moveTo>
                    <a:pt x="31750" y="711200"/>
                  </a:moveTo>
                  <a:lnTo>
                    <a:pt x="19050" y="711200"/>
                  </a:lnTo>
                  <a:lnTo>
                    <a:pt x="19050" y="762012"/>
                  </a:lnTo>
                  <a:lnTo>
                    <a:pt x="31750" y="762012"/>
                  </a:lnTo>
                  <a:lnTo>
                    <a:pt x="31750" y="711200"/>
                  </a:lnTo>
                  <a:close/>
                </a:path>
                <a:path w="50800" h="2664460">
                  <a:moveTo>
                    <a:pt x="31750" y="622300"/>
                  </a:moveTo>
                  <a:lnTo>
                    <a:pt x="19050" y="622300"/>
                  </a:lnTo>
                  <a:lnTo>
                    <a:pt x="19050" y="673100"/>
                  </a:lnTo>
                  <a:lnTo>
                    <a:pt x="31750" y="673100"/>
                  </a:lnTo>
                  <a:lnTo>
                    <a:pt x="31750" y="622300"/>
                  </a:lnTo>
                  <a:close/>
                </a:path>
                <a:path w="50800" h="2664460">
                  <a:moveTo>
                    <a:pt x="31750" y="533400"/>
                  </a:moveTo>
                  <a:lnTo>
                    <a:pt x="19050" y="533400"/>
                  </a:lnTo>
                  <a:lnTo>
                    <a:pt x="19050" y="584200"/>
                  </a:lnTo>
                  <a:lnTo>
                    <a:pt x="31750" y="584200"/>
                  </a:lnTo>
                  <a:lnTo>
                    <a:pt x="31750" y="533400"/>
                  </a:lnTo>
                  <a:close/>
                </a:path>
                <a:path w="50800" h="2664460">
                  <a:moveTo>
                    <a:pt x="31750" y="444500"/>
                  </a:moveTo>
                  <a:lnTo>
                    <a:pt x="19050" y="444500"/>
                  </a:lnTo>
                  <a:lnTo>
                    <a:pt x="19050" y="495300"/>
                  </a:lnTo>
                  <a:lnTo>
                    <a:pt x="31750" y="495300"/>
                  </a:lnTo>
                  <a:lnTo>
                    <a:pt x="31750" y="444500"/>
                  </a:lnTo>
                  <a:close/>
                </a:path>
                <a:path w="50800" h="2664460">
                  <a:moveTo>
                    <a:pt x="31750" y="355600"/>
                  </a:moveTo>
                  <a:lnTo>
                    <a:pt x="19050" y="355600"/>
                  </a:lnTo>
                  <a:lnTo>
                    <a:pt x="19050" y="406400"/>
                  </a:lnTo>
                  <a:lnTo>
                    <a:pt x="31750" y="406400"/>
                  </a:lnTo>
                  <a:lnTo>
                    <a:pt x="31750" y="355600"/>
                  </a:lnTo>
                  <a:close/>
                </a:path>
                <a:path w="50800" h="2664460">
                  <a:moveTo>
                    <a:pt x="31750" y="266700"/>
                  </a:moveTo>
                  <a:lnTo>
                    <a:pt x="19050" y="266700"/>
                  </a:lnTo>
                  <a:lnTo>
                    <a:pt x="19050" y="317500"/>
                  </a:lnTo>
                  <a:lnTo>
                    <a:pt x="31750" y="317500"/>
                  </a:lnTo>
                  <a:lnTo>
                    <a:pt x="31750" y="266700"/>
                  </a:lnTo>
                  <a:close/>
                </a:path>
                <a:path w="50800" h="2664460">
                  <a:moveTo>
                    <a:pt x="31750" y="177800"/>
                  </a:moveTo>
                  <a:lnTo>
                    <a:pt x="19050" y="177800"/>
                  </a:lnTo>
                  <a:lnTo>
                    <a:pt x="19050" y="228600"/>
                  </a:lnTo>
                  <a:lnTo>
                    <a:pt x="31750" y="228600"/>
                  </a:lnTo>
                  <a:lnTo>
                    <a:pt x="31750" y="177800"/>
                  </a:lnTo>
                  <a:close/>
                </a:path>
                <a:path w="50800" h="2664460">
                  <a:moveTo>
                    <a:pt x="31750" y="88900"/>
                  </a:moveTo>
                  <a:lnTo>
                    <a:pt x="19050" y="88900"/>
                  </a:lnTo>
                  <a:lnTo>
                    <a:pt x="19050" y="139700"/>
                  </a:lnTo>
                  <a:lnTo>
                    <a:pt x="31750" y="139700"/>
                  </a:lnTo>
                  <a:lnTo>
                    <a:pt x="31750" y="88900"/>
                  </a:lnTo>
                  <a:close/>
                </a:path>
                <a:path w="50800" h="2664460">
                  <a:moveTo>
                    <a:pt x="31750" y="0"/>
                  </a:moveTo>
                  <a:lnTo>
                    <a:pt x="19050" y="0"/>
                  </a:lnTo>
                  <a:lnTo>
                    <a:pt x="19050" y="50800"/>
                  </a:lnTo>
                  <a:lnTo>
                    <a:pt x="31750" y="50800"/>
                  </a:lnTo>
                  <a:lnTo>
                    <a:pt x="31750" y="0"/>
                  </a:lnTo>
                  <a:close/>
                </a:path>
                <a:path w="50800" h="2664460">
                  <a:moveTo>
                    <a:pt x="50800" y="2588133"/>
                  </a:moveTo>
                  <a:lnTo>
                    <a:pt x="29718" y="2609215"/>
                  </a:lnTo>
                  <a:lnTo>
                    <a:pt x="21082" y="2609215"/>
                  </a:lnTo>
                  <a:lnTo>
                    <a:pt x="0" y="2588133"/>
                  </a:lnTo>
                  <a:lnTo>
                    <a:pt x="25400" y="2664333"/>
                  </a:lnTo>
                  <a:lnTo>
                    <a:pt x="42329" y="2613533"/>
                  </a:lnTo>
                  <a:lnTo>
                    <a:pt x="43764" y="2609215"/>
                  </a:lnTo>
                  <a:lnTo>
                    <a:pt x="50800" y="2588133"/>
                  </a:lnTo>
                  <a:close/>
                </a:path>
                <a:path w="50800" h="2664460">
                  <a:moveTo>
                    <a:pt x="50800" y="1219962"/>
                  </a:moveTo>
                  <a:lnTo>
                    <a:pt x="26162" y="1244600"/>
                  </a:lnTo>
                  <a:lnTo>
                    <a:pt x="24638" y="1244600"/>
                  </a:lnTo>
                  <a:lnTo>
                    <a:pt x="0" y="1219962"/>
                  </a:lnTo>
                  <a:lnTo>
                    <a:pt x="25400" y="1296162"/>
                  </a:lnTo>
                  <a:lnTo>
                    <a:pt x="42329" y="1245362"/>
                  </a:lnTo>
                  <a:lnTo>
                    <a:pt x="42583" y="1244600"/>
                  </a:lnTo>
                  <a:lnTo>
                    <a:pt x="50800" y="1219962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object 34">
              <a:extLst>
                <a:ext uri="{FF2B5EF4-FFF2-40B4-BE49-F238E27FC236}">
                  <a16:creationId xmlns:a16="http://schemas.microsoft.com/office/drawing/2014/main" id="{8505AC45-0493-44A9-9FBE-67A42205E3EE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object 35">
              <a:extLst>
                <a:ext uri="{FF2B5EF4-FFF2-40B4-BE49-F238E27FC236}">
                  <a16:creationId xmlns:a16="http://schemas.microsoft.com/office/drawing/2014/main" id="{84B7A766-B19C-40CA-855C-31588D547C38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2" name="object 36">
            <a:extLst>
              <a:ext uri="{FF2B5EF4-FFF2-40B4-BE49-F238E27FC236}">
                <a16:creationId xmlns:a16="http://schemas.microsoft.com/office/drawing/2014/main" id="{6D9B21A5-C885-4E96-9AE7-28F30826607C}"/>
              </a:ext>
            </a:extLst>
          </p:cNvPr>
          <p:cNvSpPr txBox="1"/>
          <p:nvPr/>
        </p:nvSpPr>
        <p:spPr>
          <a:xfrm>
            <a:off x="611555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4" name="object 38">
            <a:extLst>
              <a:ext uri="{FF2B5EF4-FFF2-40B4-BE49-F238E27FC236}">
                <a16:creationId xmlns:a16="http://schemas.microsoft.com/office/drawing/2014/main" id="{B06C447C-3A01-4B4D-9CDF-B3C9BE45D013}"/>
              </a:ext>
            </a:extLst>
          </p:cNvPr>
          <p:cNvGrpSpPr/>
          <p:nvPr/>
        </p:nvGrpSpPr>
        <p:grpSpPr>
          <a:xfrm>
            <a:off x="1830895" y="471868"/>
            <a:ext cx="1017905" cy="369570"/>
            <a:chOff x="1830895" y="471868"/>
            <a:chExt cx="1017905" cy="369570"/>
          </a:xfrm>
        </p:grpSpPr>
        <p:sp>
          <p:nvSpPr>
            <p:cNvPr id="35" name="object 39">
              <a:extLst>
                <a:ext uri="{FF2B5EF4-FFF2-40B4-BE49-F238E27FC236}">
                  <a16:creationId xmlns:a16="http://schemas.microsoft.com/office/drawing/2014/main" id="{05D5D6A8-C142-4A0D-A770-F07C37780E1E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object 40">
              <a:extLst>
                <a:ext uri="{FF2B5EF4-FFF2-40B4-BE49-F238E27FC236}">
                  <a16:creationId xmlns:a16="http://schemas.microsoft.com/office/drawing/2014/main" id="{67AAF545-9EAC-4A12-9373-3586879B554C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7" name="object 41">
            <a:extLst>
              <a:ext uri="{FF2B5EF4-FFF2-40B4-BE49-F238E27FC236}">
                <a16:creationId xmlns:a16="http://schemas.microsoft.com/office/drawing/2014/main" id="{271C3270-1CF8-45BB-B97F-D308CBCCB506}"/>
              </a:ext>
            </a:extLst>
          </p:cNvPr>
          <p:cNvSpPr txBox="1"/>
          <p:nvPr/>
        </p:nvSpPr>
        <p:spPr>
          <a:xfrm>
            <a:off x="1835657" y="555751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8" name="object 42">
            <a:extLst>
              <a:ext uri="{FF2B5EF4-FFF2-40B4-BE49-F238E27FC236}">
                <a16:creationId xmlns:a16="http://schemas.microsoft.com/office/drawing/2014/main" id="{9D0EB168-9A50-43ED-8AF3-29F14EDAAFFB}"/>
              </a:ext>
            </a:extLst>
          </p:cNvPr>
          <p:cNvGrpSpPr/>
          <p:nvPr/>
        </p:nvGrpSpPr>
        <p:grpSpPr>
          <a:xfrm>
            <a:off x="3055048" y="471868"/>
            <a:ext cx="1017905" cy="369570"/>
            <a:chOff x="3055048" y="471868"/>
            <a:chExt cx="1017905" cy="369570"/>
          </a:xfrm>
        </p:grpSpPr>
        <p:sp>
          <p:nvSpPr>
            <p:cNvPr id="39" name="object 43">
              <a:extLst>
                <a:ext uri="{FF2B5EF4-FFF2-40B4-BE49-F238E27FC236}">
                  <a16:creationId xmlns:a16="http://schemas.microsoft.com/office/drawing/2014/main" id="{8367EF5E-589C-4A94-B35E-BFB43B110D3E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object 44">
              <a:extLst>
                <a:ext uri="{FF2B5EF4-FFF2-40B4-BE49-F238E27FC236}">
                  <a16:creationId xmlns:a16="http://schemas.microsoft.com/office/drawing/2014/main" id="{A4C6219E-202D-4CFD-857E-12CEF0B195A7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1" name="object 45">
            <a:extLst>
              <a:ext uri="{FF2B5EF4-FFF2-40B4-BE49-F238E27FC236}">
                <a16:creationId xmlns:a16="http://schemas.microsoft.com/office/drawing/2014/main" id="{A477BAD3-0905-4FC2-9ACB-A08AD8E6DF0E}"/>
              </a:ext>
            </a:extLst>
          </p:cNvPr>
          <p:cNvSpPr txBox="1"/>
          <p:nvPr/>
        </p:nvSpPr>
        <p:spPr>
          <a:xfrm>
            <a:off x="3059810" y="476630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2" name="object 46">
            <a:extLst>
              <a:ext uri="{FF2B5EF4-FFF2-40B4-BE49-F238E27FC236}">
                <a16:creationId xmlns:a16="http://schemas.microsoft.com/office/drawing/2014/main" id="{94CB16E5-99FF-43B2-B658-CCD6F7D926E3}"/>
              </a:ext>
            </a:extLst>
          </p:cNvPr>
          <p:cNvGrpSpPr/>
          <p:nvPr/>
        </p:nvGrpSpPr>
        <p:grpSpPr>
          <a:xfrm>
            <a:off x="4279201" y="471868"/>
            <a:ext cx="873760" cy="369570"/>
            <a:chOff x="4279201" y="471868"/>
            <a:chExt cx="873760" cy="369570"/>
          </a:xfrm>
        </p:grpSpPr>
        <p:sp>
          <p:nvSpPr>
            <p:cNvPr id="43" name="object 47">
              <a:extLst>
                <a:ext uri="{FF2B5EF4-FFF2-40B4-BE49-F238E27FC236}">
                  <a16:creationId xmlns:a16="http://schemas.microsoft.com/office/drawing/2014/main" id="{D5F9119B-75A5-47B4-AC14-FD64C3FE2AA0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object 48">
              <a:extLst>
                <a:ext uri="{FF2B5EF4-FFF2-40B4-BE49-F238E27FC236}">
                  <a16:creationId xmlns:a16="http://schemas.microsoft.com/office/drawing/2014/main" id="{5FFC7FAD-955C-4F7C-98AD-061DA3E91614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5" name="object 49">
            <a:extLst>
              <a:ext uri="{FF2B5EF4-FFF2-40B4-BE49-F238E27FC236}">
                <a16:creationId xmlns:a16="http://schemas.microsoft.com/office/drawing/2014/main" id="{47D84305-73C3-468D-9D4B-8BABC1601CA5}"/>
              </a:ext>
            </a:extLst>
          </p:cNvPr>
          <p:cNvSpPr txBox="1"/>
          <p:nvPr/>
        </p:nvSpPr>
        <p:spPr>
          <a:xfrm>
            <a:off x="4283964" y="476630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6" name="object 50">
            <a:extLst>
              <a:ext uri="{FF2B5EF4-FFF2-40B4-BE49-F238E27FC236}">
                <a16:creationId xmlns:a16="http://schemas.microsoft.com/office/drawing/2014/main" id="{7C359F98-5C08-4A61-B617-F5DA331440BE}"/>
              </a:ext>
            </a:extLst>
          </p:cNvPr>
          <p:cNvGrpSpPr/>
          <p:nvPr/>
        </p:nvGrpSpPr>
        <p:grpSpPr>
          <a:xfrm>
            <a:off x="5359336" y="471868"/>
            <a:ext cx="946150" cy="369570"/>
            <a:chOff x="5359336" y="471868"/>
            <a:chExt cx="946150" cy="369570"/>
          </a:xfrm>
        </p:grpSpPr>
        <p:sp>
          <p:nvSpPr>
            <p:cNvPr id="47" name="object 51">
              <a:extLst>
                <a:ext uri="{FF2B5EF4-FFF2-40B4-BE49-F238E27FC236}">
                  <a16:creationId xmlns:a16="http://schemas.microsoft.com/office/drawing/2014/main" id="{E883425F-37FC-4A5E-BD1F-87724FD2A9CE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object 52">
              <a:extLst>
                <a:ext uri="{FF2B5EF4-FFF2-40B4-BE49-F238E27FC236}">
                  <a16:creationId xmlns:a16="http://schemas.microsoft.com/office/drawing/2014/main" id="{F40C94CB-E69F-4542-9D4A-A329950126B1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9" name="object 53">
            <a:extLst>
              <a:ext uri="{FF2B5EF4-FFF2-40B4-BE49-F238E27FC236}">
                <a16:creationId xmlns:a16="http://schemas.microsoft.com/office/drawing/2014/main" id="{62B26D0A-EDC6-4DC1-BF61-C4F71DC85336}"/>
              </a:ext>
            </a:extLst>
          </p:cNvPr>
          <p:cNvSpPr txBox="1"/>
          <p:nvPr/>
        </p:nvSpPr>
        <p:spPr>
          <a:xfrm>
            <a:off x="5364098" y="476630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0" name="object 54">
            <a:extLst>
              <a:ext uri="{FF2B5EF4-FFF2-40B4-BE49-F238E27FC236}">
                <a16:creationId xmlns:a16="http://schemas.microsoft.com/office/drawing/2014/main" id="{98C4CB52-AEAB-4ED4-8B52-0030F86A5532}"/>
              </a:ext>
            </a:extLst>
          </p:cNvPr>
          <p:cNvGrpSpPr/>
          <p:nvPr/>
        </p:nvGrpSpPr>
        <p:grpSpPr>
          <a:xfrm>
            <a:off x="6511480" y="471868"/>
            <a:ext cx="1017905" cy="369570"/>
            <a:chOff x="6511480" y="471868"/>
            <a:chExt cx="1017905" cy="369570"/>
          </a:xfrm>
        </p:grpSpPr>
        <p:sp>
          <p:nvSpPr>
            <p:cNvPr id="51" name="object 55">
              <a:extLst>
                <a:ext uri="{FF2B5EF4-FFF2-40B4-BE49-F238E27FC236}">
                  <a16:creationId xmlns:a16="http://schemas.microsoft.com/office/drawing/2014/main" id="{4429B40B-19F3-482C-B929-34D518CDE85A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object 56">
              <a:extLst>
                <a:ext uri="{FF2B5EF4-FFF2-40B4-BE49-F238E27FC236}">
                  <a16:creationId xmlns:a16="http://schemas.microsoft.com/office/drawing/2014/main" id="{36733DB0-9DA3-48BA-BB14-EAD6FFF6AF7B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3" name="object 57">
            <a:extLst>
              <a:ext uri="{FF2B5EF4-FFF2-40B4-BE49-F238E27FC236}">
                <a16:creationId xmlns:a16="http://schemas.microsoft.com/office/drawing/2014/main" id="{104CB2AC-A6FC-4F07-9868-13FCDF792569}"/>
              </a:ext>
            </a:extLst>
          </p:cNvPr>
          <p:cNvSpPr txBox="1"/>
          <p:nvPr/>
        </p:nvSpPr>
        <p:spPr>
          <a:xfrm>
            <a:off x="6516243" y="476630"/>
            <a:ext cx="1008380" cy="51616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5" name="object 59">
            <a:extLst>
              <a:ext uri="{FF2B5EF4-FFF2-40B4-BE49-F238E27FC236}">
                <a16:creationId xmlns:a16="http://schemas.microsoft.com/office/drawing/2014/main" id="{92ED6CCF-0798-4159-AED8-1378C400DA44}"/>
              </a:ext>
            </a:extLst>
          </p:cNvPr>
          <p:cNvGrpSpPr/>
          <p:nvPr/>
        </p:nvGrpSpPr>
        <p:grpSpPr>
          <a:xfrm>
            <a:off x="7735633" y="471868"/>
            <a:ext cx="1162050" cy="369570"/>
            <a:chOff x="7735633" y="471868"/>
            <a:chExt cx="1162050" cy="369570"/>
          </a:xfrm>
        </p:grpSpPr>
        <p:sp>
          <p:nvSpPr>
            <p:cNvPr id="56" name="object 60">
              <a:extLst>
                <a:ext uri="{FF2B5EF4-FFF2-40B4-BE49-F238E27FC236}">
                  <a16:creationId xmlns:a16="http://schemas.microsoft.com/office/drawing/2014/main" id="{9D245CC1-B9F2-4286-B5A5-7E43E13E3B3F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object 61">
              <a:extLst>
                <a:ext uri="{FF2B5EF4-FFF2-40B4-BE49-F238E27FC236}">
                  <a16:creationId xmlns:a16="http://schemas.microsoft.com/office/drawing/2014/main" id="{E03F091F-32BD-490B-8E23-6928578AEF78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8" name="object 62">
            <a:extLst>
              <a:ext uri="{FF2B5EF4-FFF2-40B4-BE49-F238E27FC236}">
                <a16:creationId xmlns:a16="http://schemas.microsoft.com/office/drawing/2014/main" id="{4D9A2C73-7D2B-4CE4-BCC3-69C4479F1C69}"/>
              </a:ext>
            </a:extLst>
          </p:cNvPr>
          <p:cNvSpPr txBox="1"/>
          <p:nvPr/>
        </p:nvSpPr>
        <p:spPr>
          <a:xfrm>
            <a:off x="7740395" y="476630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9" name="object 63">
            <a:extLst>
              <a:ext uri="{FF2B5EF4-FFF2-40B4-BE49-F238E27FC236}">
                <a16:creationId xmlns:a16="http://schemas.microsoft.com/office/drawing/2014/main" id="{B6D99B6F-4042-4747-B01E-28BF39778130}"/>
              </a:ext>
            </a:extLst>
          </p:cNvPr>
          <p:cNvGrpSpPr/>
          <p:nvPr/>
        </p:nvGrpSpPr>
        <p:grpSpPr>
          <a:xfrm>
            <a:off x="1695807" y="639571"/>
            <a:ext cx="7345171" cy="5318252"/>
            <a:chOff x="1619631" y="631316"/>
            <a:chExt cx="7345171" cy="5318252"/>
          </a:xfrm>
        </p:grpSpPr>
        <p:sp>
          <p:nvSpPr>
            <p:cNvPr id="60" name="object 64">
              <a:extLst>
                <a:ext uri="{FF2B5EF4-FFF2-40B4-BE49-F238E27FC236}">
                  <a16:creationId xmlns:a16="http://schemas.microsoft.com/office/drawing/2014/main" id="{86674427-B325-43AC-8D3D-8A410E47474E}"/>
                </a:ext>
              </a:extLst>
            </p:cNvPr>
            <p:cNvSpPr/>
            <p:nvPr/>
          </p:nvSpPr>
          <p:spPr>
            <a:xfrm>
              <a:off x="1619631" y="631316"/>
              <a:ext cx="6120765" cy="50800"/>
            </a:xfrm>
            <a:custGeom>
              <a:avLst/>
              <a:gdLst/>
              <a:ahLst/>
              <a:cxnLst/>
              <a:rect l="l" t="t" r="r" b="b"/>
              <a:pathLst>
                <a:path w="6120765" h="50800">
                  <a:moveTo>
                    <a:pt x="216027" y="25400"/>
                  </a:moveTo>
                  <a:lnTo>
                    <a:pt x="196977" y="19050"/>
                  </a:lnTo>
                  <a:lnTo>
                    <a:pt x="139827" y="0"/>
                  </a:lnTo>
                  <a:lnTo>
                    <a:pt x="158877" y="19050"/>
                  </a:lnTo>
                  <a:lnTo>
                    <a:pt x="0" y="19050"/>
                  </a:lnTo>
                  <a:lnTo>
                    <a:pt x="0" y="31750"/>
                  </a:lnTo>
                  <a:lnTo>
                    <a:pt x="158877" y="31750"/>
                  </a:lnTo>
                  <a:lnTo>
                    <a:pt x="139827" y="50800"/>
                  </a:lnTo>
                  <a:lnTo>
                    <a:pt x="196977" y="31750"/>
                  </a:lnTo>
                  <a:lnTo>
                    <a:pt x="216027" y="25400"/>
                  </a:lnTo>
                  <a:close/>
                </a:path>
                <a:path w="6120765" h="50800">
                  <a:moveTo>
                    <a:pt x="1440180" y="25400"/>
                  </a:moveTo>
                  <a:lnTo>
                    <a:pt x="1421130" y="19050"/>
                  </a:lnTo>
                  <a:lnTo>
                    <a:pt x="1363980" y="0"/>
                  </a:lnTo>
                  <a:lnTo>
                    <a:pt x="1383030" y="19050"/>
                  </a:lnTo>
                  <a:lnTo>
                    <a:pt x="1224153" y="19050"/>
                  </a:lnTo>
                  <a:lnTo>
                    <a:pt x="1224153" y="31750"/>
                  </a:lnTo>
                  <a:lnTo>
                    <a:pt x="1383030" y="31750"/>
                  </a:lnTo>
                  <a:lnTo>
                    <a:pt x="1363980" y="50800"/>
                  </a:lnTo>
                  <a:lnTo>
                    <a:pt x="1421130" y="31750"/>
                  </a:lnTo>
                  <a:lnTo>
                    <a:pt x="1440180" y="25400"/>
                  </a:lnTo>
                  <a:close/>
                </a:path>
                <a:path w="6120765" h="50800">
                  <a:moveTo>
                    <a:pt x="2664333" y="25400"/>
                  </a:moveTo>
                  <a:lnTo>
                    <a:pt x="2645283" y="19050"/>
                  </a:lnTo>
                  <a:lnTo>
                    <a:pt x="2588133" y="0"/>
                  </a:lnTo>
                  <a:lnTo>
                    <a:pt x="2607183" y="19050"/>
                  </a:lnTo>
                  <a:lnTo>
                    <a:pt x="2448306" y="19050"/>
                  </a:lnTo>
                  <a:lnTo>
                    <a:pt x="2448306" y="31750"/>
                  </a:lnTo>
                  <a:lnTo>
                    <a:pt x="2607183" y="31750"/>
                  </a:lnTo>
                  <a:lnTo>
                    <a:pt x="2588133" y="50800"/>
                  </a:lnTo>
                  <a:lnTo>
                    <a:pt x="2645283" y="31750"/>
                  </a:lnTo>
                  <a:lnTo>
                    <a:pt x="2664333" y="25400"/>
                  </a:lnTo>
                  <a:close/>
                </a:path>
                <a:path w="6120765" h="50800">
                  <a:moveTo>
                    <a:pt x="3744468" y="25400"/>
                  </a:moveTo>
                  <a:lnTo>
                    <a:pt x="3725418" y="19050"/>
                  </a:lnTo>
                  <a:lnTo>
                    <a:pt x="3668268" y="0"/>
                  </a:lnTo>
                  <a:lnTo>
                    <a:pt x="3687318" y="19050"/>
                  </a:lnTo>
                  <a:lnTo>
                    <a:pt x="3528441" y="19050"/>
                  </a:lnTo>
                  <a:lnTo>
                    <a:pt x="3528441" y="31750"/>
                  </a:lnTo>
                  <a:lnTo>
                    <a:pt x="3687318" y="31750"/>
                  </a:lnTo>
                  <a:lnTo>
                    <a:pt x="3668268" y="50800"/>
                  </a:lnTo>
                  <a:lnTo>
                    <a:pt x="3725418" y="31750"/>
                  </a:lnTo>
                  <a:lnTo>
                    <a:pt x="3744468" y="25400"/>
                  </a:lnTo>
                  <a:close/>
                </a:path>
                <a:path w="6120765" h="50800">
                  <a:moveTo>
                    <a:pt x="4896612" y="25400"/>
                  </a:moveTo>
                  <a:lnTo>
                    <a:pt x="4877562" y="19050"/>
                  </a:lnTo>
                  <a:lnTo>
                    <a:pt x="4820412" y="0"/>
                  </a:lnTo>
                  <a:lnTo>
                    <a:pt x="4839462" y="19050"/>
                  </a:lnTo>
                  <a:lnTo>
                    <a:pt x="4680585" y="19050"/>
                  </a:lnTo>
                  <a:lnTo>
                    <a:pt x="4680585" y="31750"/>
                  </a:lnTo>
                  <a:lnTo>
                    <a:pt x="4839462" y="31750"/>
                  </a:lnTo>
                  <a:lnTo>
                    <a:pt x="4820412" y="50800"/>
                  </a:lnTo>
                  <a:lnTo>
                    <a:pt x="4877562" y="31750"/>
                  </a:lnTo>
                  <a:lnTo>
                    <a:pt x="4896612" y="25400"/>
                  </a:lnTo>
                  <a:close/>
                </a:path>
                <a:path w="6120765" h="50800">
                  <a:moveTo>
                    <a:pt x="6120765" y="25400"/>
                  </a:moveTo>
                  <a:lnTo>
                    <a:pt x="6101715" y="19050"/>
                  </a:lnTo>
                  <a:lnTo>
                    <a:pt x="6044565" y="0"/>
                  </a:lnTo>
                  <a:lnTo>
                    <a:pt x="6063615" y="19050"/>
                  </a:lnTo>
                  <a:lnTo>
                    <a:pt x="5904738" y="19050"/>
                  </a:lnTo>
                  <a:lnTo>
                    <a:pt x="5904738" y="31750"/>
                  </a:lnTo>
                  <a:lnTo>
                    <a:pt x="6063615" y="31750"/>
                  </a:lnTo>
                  <a:lnTo>
                    <a:pt x="6044565" y="50800"/>
                  </a:lnTo>
                  <a:lnTo>
                    <a:pt x="6101715" y="31750"/>
                  </a:lnTo>
                  <a:lnTo>
                    <a:pt x="6120765" y="2540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" name="object 67">
              <a:extLst>
                <a:ext uri="{FF2B5EF4-FFF2-40B4-BE49-F238E27FC236}">
                  <a16:creationId xmlns:a16="http://schemas.microsoft.com/office/drawing/2014/main" id="{0C227B80-15DE-49F4-A9CE-BBD600ED51BA}"/>
                </a:ext>
              </a:extLst>
            </p:cNvPr>
            <p:cNvSpPr/>
            <p:nvPr/>
          </p:nvSpPr>
          <p:spPr>
            <a:xfrm>
              <a:off x="2169668" y="1340738"/>
              <a:ext cx="6795134" cy="4608830"/>
            </a:xfrm>
            <a:custGeom>
              <a:avLst/>
              <a:gdLst/>
              <a:ahLst/>
              <a:cxnLst/>
              <a:rect l="l" t="t" r="r" b="b"/>
              <a:pathLst>
                <a:path w="6795134" h="4608830">
                  <a:moveTo>
                    <a:pt x="314070" y="768096"/>
                  </a:moveTo>
                  <a:lnTo>
                    <a:pt x="315582" y="719523"/>
                  </a:lnTo>
                  <a:lnTo>
                    <a:pt x="320056" y="671753"/>
                  </a:lnTo>
                  <a:lnTo>
                    <a:pt x="327402" y="624875"/>
                  </a:lnTo>
                  <a:lnTo>
                    <a:pt x="337531" y="578979"/>
                  </a:lnTo>
                  <a:lnTo>
                    <a:pt x="350352" y="534156"/>
                  </a:lnTo>
                  <a:lnTo>
                    <a:pt x="365776" y="490496"/>
                  </a:lnTo>
                  <a:lnTo>
                    <a:pt x="383712" y="448088"/>
                  </a:lnTo>
                  <a:lnTo>
                    <a:pt x="404070" y="407022"/>
                  </a:lnTo>
                  <a:lnTo>
                    <a:pt x="426762" y="367389"/>
                  </a:lnTo>
                  <a:lnTo>
                    <a:pt x="451695" y="329278"/>
                  </a:lnTo>
                  <a:lnTo>
                    <a:pt x="478781" y="292779"/>
                  </a:lnTo>
                  <a:lnTo>
                    <a:pt x="507930" y="257983"/>
                  </a:lnTo>
                  <a:lnTo>
                    <a:pt x="539051" y="224980"/>
                  </a:lnTo>
                  <a:lnTo>
                    <a:pt x="572054" y="193859"/>
                  </a:lnTo>
                  <a:lnTo>
                    <a:pt x="606850" y="164710"/>
                  </a:lnTo>
                  <a:lnTo>
                    <a:pt x="643349" y="137624"/>
                  </a:lnTo>
                  <a:lnTo>
                    <a:pt x="681460" y="112691"/>
                  </a:lnTo>
                  <a:lnTo>
                    <a:pt x="721093" y="89999"/>
                  </a:lnTo>
                  <a:lnTo>
                    <a:pt x="762159" y="69641"/>
                  </a:lnTo>
                  <a:lnTo>
                    <a:pt x="804567" y="51705"/>
                  </a:lnTo>
                  <a:lnTo>
                    <a:pt x="848227" y="36281"/>
                  </a:lnTo>
                  <a:lnTo>
                    <a:pt x="893050" y="23460"/>
                  </a:lnTo>
                  <a:lnTo>
                    <a:pt x="938946" y="13331"/>
                  </a:lnTo>
                  <a:lnTo>
                    <a:pt x="985824" y="5985"/>
                  </a:lnTo>
                  <a:lnTo>
                    <a:pt x="1033594" y="1511"/>
                  </a:lnTo>
                  <a:lnTo>
                    <a:pt x="1082167" y="0"/>
                  </a:lnTo>
                  <a:lnTo>
                    <a:pt x="1394206" y="0"/>
                  </a:lnTo>
                  <a:lnTo>
                    <a:pt x="3014345" y="0"/>
                  </a:lnTo>
                  <a:lnTo>
                    <a:pt x="6026658" y="0"/>
                  </a:lnTo>
                  <a:lnTo>
                    <a:pt x="6075244" y="1511"/>
                  </a:lnTo>
                  <a:lnTo>
                    <a:pt x="6123027" y="5985"/>
                  </a:lnTo>
                  <a:lnTo>
                    <a:pt x="6169917" y="13331"/>
                  </a:lnTo>
                  <a:lnTo>
                    <a:pt x="6215823" y="23460"/>
                  </a:lnTo>
                  <a:lnTo>
                    <a:pt x="6260656" y="36281"/>
                  </a:lnTo>
                  <a:lnTo>
                    <a:pt x="6304325" y="51705"/>
                  </a:lnTo>
                  <a:lnTo>
                    <a:pt x="6346740" y="69641"/>
                  </a:lnTo>
                  <a:lnTo>
                    <a:pt x="6387812" y="89999"/>
                  </a:lnTo>
                  <a:lnTo>
                    <a:pt x="6427451" y="112691"/>
                  </a:lnTo>
                  <a:lnTo>
                    <a:pt x="6465565" y="137624"/>
                  </a:lnTo>
                  <a:lnTo>
                    <a:pt x="6502067" y="164710"/>
                  </a:lnTo>
                  <a:lnTo>
                    <a:pt x="6536864" y="193859"/>
                  </a:lnTo>
                  <a:lnTo>
                    <a:pt x="6569868" y="224980"/>
                  </a:lnTo>
                  <a:lnTo>
                    <a:pt x="6600989" y="257983"/>
                  </a:lnTo>
                  <a:lnTo>
                    <a:pt x="6630136" y="292779"/>
                  </a:lnTo>
                  <a:lnTo>
                    <a:pt x="6657219" y="329278"/>
                  </a:lnTo>
                  <a:lnTo>
                    <a:pt x="6682149" y="367389"/>
                  </a:lnTo>
                  <a:lnTo>
                    <a:pt x="6704835" y="407022"/>
                  </a:lnTo>
                  <a:lnTo>
                    <a:pt x="6725187" y="448088"/>
                  </a:lnTo>
                  <a:lnTo>
                    <a:pt x="6743116" y="490496"/>
                  </a:lnTo>
                  <a:lnTo>
                    <a:pt x="6758531" y="534156"/>
                  </a:lnTo>
                  <a:lnTo>
                    <a:pt x="6771343" y="578979"/>
                  </a:lnTo>
                  <a:lnTo>
                    <a:pt x="6781461" y="624875"/>
                  </a:lnTo>
                  <a:lnTo>
                    <a:pt x="6788796" y="671753"/>
                  </a:lnTo>
                  <a:lnTo>
                    <a:pt x="6793256" y="719523"/>
                  </a:lnTo>
                  <a:lnTo>
                    <a:pt x="6794754" y="768096"/>
                  </a:lnTo>
                  <a:lnTo>
                    <a:pt x="6794881" y="1920239"/>
                  </a:lnTo>
                  <a:lnTo>
                    <a:pt x="6794881" y="3840479"/>
                  </a:lnTo>
                  <a:lnTo>
                    <a:pt x="6793369" y="3889051"/>
                  </a:lnTo>
                  <a:lnTo>
                    <a:pt x="6788895" y="3936819"/>
                  </a:lnTo>
                  <a:lnTo>
                    <a:pt x="6781549" y="3983695"/>
                  </a:lnTo>
                  <a:lnTo>
                    <a:pt x="6771420" y="4029589"/>
                  </a:lnTo>
                  <a:lnTo>
                    <a:pt x="6758598" y="4074410"/>
                  </a:lnTo>
                  <a:lnTo>
                    <a:pt x="6743174" y="4118069"/>
                  </a:lnTo>
                  <a:lnTo>
                    <a:pt x="6725237" y="4160475"/>
                  </a:lnTo>
                  <a:lnTo>
                    <a:pt x="6704877" y="4201539"/>
                  </a:lnTo>
                  <a:lnTo>
                    <a:pt x="6682184" y="4241170"/>
                  </a:lnTo>
                  <a:lnTo>
                    <a:pt x="6657249" y="4279279"/>
                  </a:lnTo>
                  <a:lnTo>
                    <a:pt x="6630160" y="4315776"/>
                  </a:lnTo>
                  <a:lnTo>
                    <a:pt x="6601009" y="4350570"/>
                  </a:lnTo>
                  <a:lnTo>
                    <a:pt x="6569884" y="4383571"/>
                  </a:lnTo>
                  <a:lnTo>
                    <a:pt x="6536877" y="4414690"/>
                  </a:lnTo>
                  <a:lnTo>
                    <a:pt x="6502076" y="4443837"/>
                  </a:lnTo>
                  <a:lnTo>
                    <a:pt x="6465573" y="4470922"/>
                  </a:lnTo>
                  <a:lnTo>
                    <a:pt x="6427456" y="4495854"/>
                  </a:lnTo>
                  <a:lnTo>
                    <a:pt x="6387816" y="4518544"/>
                  </a:lnTo>
                  <a:lnTo>
                    <a:pt x="6346743" y="4538901"/>
                  </a:lnTo>
                  <a:lnTo>
                    <a:pt x="6304326" y="4556836"/>
                  </a:lnTo>
                  <a:lnTo>
                    <a:pt x="6260657" y="4572259"/>
                  </a:lnTo>
                  <a:lnTo>
                    <a:pt x="6215824" y="4585079"/>
                  </a:lnTo>
                  <a:lnTo>
                    <a:pt x="6169917" y="4595207"/>
                  </a:lnTo>
                  <a:lnTo>
                    <a:pt x="6123027" y="4602553"/>
                  </a:lnTo>
                  <a:lnTo>
                    <a:pt x="6075244" y="4607026"/>
                  </a:lnTo>
                  <a:lnTo>
                    <a:pt x="6026658" y="4608537"/>
                  </a:lnTo>
                  <a:lnTo>
                    <a:pt x="3014345" y="4608537"/>
                  </a:lnTo>
                  <a:lnTo>
                    <a:pt x="1394206" y="4608537"/>
                  </a:lnTo>
                  <a:lnTo>
                    <a:pt x="1082167" y="4608537"/>
                  </a:lnTo>
                  <a:lnTo>
                    <a:pt x="1033594" y="4607026"/>
                  </a:lnTo>
                  <a:lnTo>
                    <a:pt x="985824" y="4602553"/>
                  </a:lnTo>
                  <a:lnTo>
                    <a:pt x="938946" y="4595207"/>
                  </a:lnTo>
                  <a:lnTo>
                    <a:pt x="893050" y="4585079"/>
                  </a:lnTo>
                  <a:lnTo>
                    <a:pt x="848227" y="4572259"/>
                  </a:lnTo>
                  <a:lnTo>
                    <a:pt x="804567" y="4556836"/>
                  </a:lnTo>
                  <a:lnTo>
                    <a:pt x="762159" y="4538901"/>
                  </a:lnTo>
                  <a:lnTo>
                    <a:pt x="721093" y="4518544"/>
                  </a:lnTo>
                  <a:lnTo>
                    <a:pt x="681460" y="4495854"/>
                  </a:lnTo>
                  <a:lnTo>
                    <a:pt x="643349" y="4470922"/>
                  </a:lnTo>
                  <a:lnTo>
                    <a:pt x="606850" y="4443837"/>
                  </a:lnTo>
                  <a:lnTo>
                    <a:pt x="572054" y="4414690"/>
                  </a:lnTo>
                  <a:lnTo>
                    <a:pt x="539051" y="4383571"/>
                  </a:lnTo>
                  <a:lnTo>
                    <a:pt x="507930" y="4350570"/>
                  </a:lnTo>
                  <a:lnTo>
                    <a:pt x="478781" y="4315776"/>
                  </a:lnTo>
                  <a:lnTo>
                    <a:pt x="451695" y="4279279"/>
                  </a:lnTo>
                  <a:lnTo>
                    <a:pt x="426762" y="4241170"/>
                  </a:lnTo>
                  <a:lnTo>
                    <a:pt x="404070" y="4201539"/>
                  </a:lnTo>
                  <a:lnTo>
                    <a:pt x="383712" y="4160475"/>
                  </a:lnTo>
                  <a:lnTo>
                    <a:pt x="365776" y="4118069"/>
                  </a:lnTo>
                  <a:lnTo>
                    <a:pt x="350352" y="4074410"/>
                  </a:lnTo>
                  <a:lnTo>
                    <a:pt x="337531" y="4029589"/>
                  </a:lnTo>
                  <a:lnTo>
                    <a:pt x="327402" y="3983695"/>
                  </a:lnTo>
                  <a:lnTo>
                    <a:pt x="320056" y="3936819"/>
                  </a:lnTo>
                  <a:lnTo>
                    <a:pt x="315582" y="3889051"/>
                  </a:lnTo>
                  <a:lnTo>
                    <a:pt x="314070" y="3840479"/>
                  </a:lnTo>
                  <a:lnTo>
                    <a:pt x="314070" y="1920239"/>
                  </a:lnTo>
                  <a:lnTo>
                    <a:pt x="0" y="1153795"/>
                  </a:lnTo>
                  <a:lnTo>
                    <a:pt x="314070" y="768096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6" name="object 70">
            <a:extLst>
              <a:ext uri="{FF2B5EF4-FFF2-40B4-BE49-F238E27FC236}">
                <a16:creationId xmlns:a16="http://schemas.microsoft.com/office/drawing/2014/main" id="{F9466C66-738B-4E6F-B0A2-700BF0FD46D7}"/>
              </a:ext>
            </a:extLst>
          </p:cNvPr>
          <p:cNvSpPr txBox="1"/>
          <p:nvPr/>
        </p:nvSpPr>
        <p:spPr>
          <a:xfrm>
            <a:off x="2686511" y="1868197"/>
            <a:ext cx="1004569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9.1.1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Overview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0" name="object 84">
            <a:extLst>
              <a:ext uri="{FF2B5EF4-FFF2-40B4-BE49-F238E27FC236}">
                <a16:creationId xmlns:a16="http://schemas.microsoft.com/office/drawing/2014/main" id="{E62F3607-9DE8-4DEB-A09E-B5F08E42A855}"/>
              </a:ext>
            </a:extLst>
          </p:cNvPr>
          <p:cNvSpPr txBox="1"/>
          <p:nvPr/>
        </p:nvSpPr>
        <p:spPr>
          <a:xfrm>
            <a:off x="4051425" y="1446974"/>
            <a:ext cx="4939007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It must be determined (depending on the efficiency of the existing operational control - history, and confidence in future ones - risks, opportunities, expectations):</a:t>
            </a: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what needs to be monitored, measured</a:t>
            </a: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monitoring, measurement, analysis and evaluation method</a:t>
            </a: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when to be monitored, measured</a:t>
            </a: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when analyzed, it evaluates the results of monitoring, measurement</a:t>
            </a: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information as evidence of results</a:t>
            </a: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5" name="object 89">
            <a:extLst>
              <a:ext uri="{FF2B5EF4-FFF2-40B4-BE49-F238E27FC236}">
                <a16:creationId xmlns:a16="http://schemas.microsoft.com/office/drawing/2014/main" id="{DA2CC75D-6B9F-4F5D-B3BA-1B1C9AC72C6A}"/>
              </a:ext>
            </a:extLst>
          </p:cNvPr>
          <p:cNvSpPr txBox="1"/>
          <p:nvPr/>
        </p:nvSpPr>
        <p:spPr>
          <a:xfrm>
            <a:off x="2717873" y="2986436"/>
            <a:ext cx="916940" cy="109068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9.1.2 Meeting EnMS requirements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0" name="object 94">
            <a:extLst>
              <a:ext uri="{FF2B5EF4-FFF2-40B4-BE49-F238E27FC236}">
                <a16:creationId xmlns:a16="http://schemas.microsoft.com/office/drawing/2014/main" id="{CA2BC20E-B33E-49F5-877A-036225408D62}"/>
              </a:ext>
            </a:extLst>
          </p:cNvPr>
          <p:cNvSpPr txBox="1"/>
          <p:nvPr/>
        </p:nvSpPr>
        <p:spPr>
          <a:xfrm>
            <a:off x="4068190" y="3017849"/>
            <a:ext cx="5030470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331085" lvl="0" indent="0" algn="l" defTabSz="914400" rtl="0" eaLnBrk="1" fontAlgn="auto" latinLnBrk="0" hangingPunct="1">
              <a:lnSpc>
                <a:spcPts val="144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perception of the authorities must be monitored (surveys, feedback, meetings, market share, compliments, etc.)</a:t>
            </a:r>
          </a:p>
          <a:p>
            <a:pPr marL="12700" marR="2331085" lvl="0" indent="0" algn="l" defTabSz="914400" rtl="0" eaLnBrk="1" fontAlgn="auto" latinLnBrk="0" hangingPunct="1">
              <a:lnSpc>
                <a:spcPts val="144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methods for obtaining the information must be determined</a:t>
            </a:r>
          </a:p>
        </p:txBody>
      </p:sp>
      <p:sp>
        <p:nvSpPr>
          <p:cNvPr id="95" name="object 99">
            <a:extLst>
              <a:ext uri="{FF2B5EF4-FFF2-40B4-BE49-F238E27FC236}">
                <a16:creationId xmlns:a16="http://schemas.microsoft.com/office/drawing/2014/main" id="{941326A3-7290-49EC-8BF6-C03F87DF153A}"/>
              </a:ext>
            </a:extLst>
          </p:cNvPr>
          <p:cNvSpPr txBox="1"/>
          <p:nvPr/>
        </p:nvSpPr>
        <p:spPr>
          <a:xfrm>
            <a:off x="2780297" y="4546314"/>
            <a:ext cx="1029727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9.1.3 Analysis and evaluation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2" name="object 116">
            <a:extLst>
              <a:ext uri="{FF2B5EF4-FFF2-40B4-BE49-F238E27FC236}">
                <a16:creationId xmlns:a16="http://schemas.microsoft.com/office/drawing/2014/main" id="{229473B8-B584-4AF7-9FF1-C005B0E1ABA4}"/>
              </a:ext>
            </a:extLst>
          </p:cNvPr>
          <p:cNvSpPr txBox="1"/>
          <p:nvPr/>
        </p:nvSpPr>
        <p:spPr>
          <a:xfrm>
            <a:off x="4152135" y="4189869"/>
            <a:ext cx="425386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results of the information analysis are used to evaluate: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compliance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performance and effectiveness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effective implementation of planning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effectiveness of actions to treat risks, opportunities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of external / external energy suppliers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need to improve </a:t>
            </a:r>
            <a:r>
              <a:rPr kumimoji="0" lang="en-US" sz="1200" b="0" i="1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lang="en-US" sz="1200" b="0" i="1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endParaRPr kumimoji="0" lang="en-US" sz="1200" b="0" i="1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3" name="object 117">
            <a:extLst>
              <a:ext uri="{FF2B5EF4-FFF2-40B4-BE49-F238E27FC236}">
                <a16:creationId xmlns:a16="http://schemas.microsoft.com/office/drawing/2014/main" id="{F46F56B1-5F57-4498-A993-D89B2EC13A1B}"/>
              </a:ext>
            </a:extLst>
          </p:cNvPr>
          <p:cNvSpPr/>
          <p:nvPr/>
        </p:nvSpPr>
        <p:spPr>
          <a:xfrm>
            <a:off x="3635883" y="1484757"/>
            <a:ext cx="360045" cy="4177029"/>
          </a:xfrm>
          <a:custGeom>
            <a:avLst/>
            <a:gdLst/>
            <a:ahLst/>
            <a:cxnLst/>
            <a:rect l="l" t="t" r="r" b="b"/>
            <a:pathLst>
              <a:path w="360045" h="4177029">
                <a:moveTo>
                  <a:pt x="288036" y="1440179"/>
                </a:moveTo>
                <a:lnTo>
                  <a:pt x="260014" y="1439243"/>
                </a:lnTo>
                <a:lnTo>
                  <a:pt x="237124" y="1436687"/>
                </a:lnTo>
                <a:lnTo>
                  <a:pt x="221688" y="1432893"/>
                </a:lnTo>
                <a:lnTo>
                  <a:pt x="216026" y="1428241"/>
                </a:lnTo>
                <a:lnTo>
                  <a:pt x="216026" y="732154"/>
                </a:lnTo>
                <a:lnTo>
                  <a:pt x="210365" y="727430"/>
                </a:lnTo>
                <a:lnTo>
                  <a:pt x="194929" y="723598"/>
                </a:lnTo>
                <a:lnTo>
                  <a:pt x="172039" y="721028"/>
                </a:lnTo>
                <a:lnTo>
                  <a:pt x="144017" y="720089"/>
                </a:lnTo>
                <a:lnTo>
                  <a:pt x="172039" y="719153"/>
                </a:lnTo>
                <a:lnTo>
                  <a:pt x="194929" y="716597"/>
                </a:lnTo>
                <a:lnTo>
                  <a:pt x="210365" y="712803"/>
                </a:lnTo>
                <a:lnTo>
                  <a:pt x="216026" y="708151"/>
                </a:lnTo>
                <a:lnTo>
                  <a:pt x="216026" y="12064"/>
                </a:lnTo>
                <a:lnTo>
                  <a:pt x="221688" y="7393"/>
                </a:lnTo>
                <a:lnTo>
                  <a:pt x="237124" y="3555"/>
                </a:lnTo>
                <a:lnTo>
                  <a:pt x="260014" y="956"/>
                </a:lnTo>
                <a:lnTo>
                  <a:pt x="288036" y="0"/>
                </a:lnTo>
              </a:path>
              <a:path w="360045" h="4177029">
                <a:moveTo>
                  <a:pt x="144017" y="2448305"/>
                </a:moveTo>
                <a:lnTo>
                  <a:pt x="115996" y="2447367"/>
                </a:lnTo>
                <a:lnTo>
                  <a:pt x="93106" y="2444797"/>
                </a:lnTo>
                <a:lnTo>
                  <a:pt x="77670" y="2440965"/>
                </a:lnTo>
                <a:lnTo>
                  <a:pt x="72008" y="2436241"/>
                </a:lnTo>
                <a:lnTo>
                  <a:pt x="72008" y="2100198"/>
                </a:lnTo>
                <a:lnTo>
                  <a:pt x="66347" y="2095547"/>
                </a:lnTo>
                <a:lnTo>
                  <a:pt x="50911" y="2091753"/>
                </a:lnTo>
                <a:lnTo>
                  <a:pt x="28021" y="2089197"/>
                </a:lnTo>
                <a:lnTo>
                  <a:pt x="0" y="2088260"/>
                </a:lnTo>
                <a:lnTo>
                  <a:pt x="28021" y="2087322"/>
                </a:lnTo>
                <a:lnTo>
                  <a:pt x="50911" y="2084752"/>
                </a:lnTo>
                <a:lnTo>
                  <a:pt x="66347" y="2080920"/>
                </a:lnTo>
                <a:lnTo>
                  <a:pt x="72008" y="2076195"/>
                </a:lnTo>
                <a:lnTo>
                  <a:pt x="72008" y="1740280"/>
                </a:lnTo>
                <a:lnTo>
                  <a:pt x="77670" y="1735556"/>
                </a:lnTo>
                <a:lnTo>
                  <a:pt x="93106" y="1731724"/>
                </a:lnTo>
                <a:lnTo>
                  <a:pt x="115996" y="1729154"/>
                </a:lnTo>
                <a:lnTo>
                  <a:pt x="144017" y="1728215"/>
                </a:lnTo>
              </a:path>
              <a:path w="360045" h="4177029">
                <a:moveTo>
                  <a:pt x="360044" y="4176496"/>
                </a:moveTo>
                <a:lnTo>
                  <a:pt x="332023" y="4175551"/>
                </a:lnTo>
                <a:lnTo>
                  <a:pt x="309133" y="4172977"/>
                </a:lnTo>
                <a:lnTo>
                  <a:pt x="293697" y="4169161"/>
                </a:lnTo>
                <a:lnTo>
                  <a:pt x="288036" y="4164495"/>
                </a:lnTo>
                <a:lnTo>
                  <a:pt x="288036" y="3468369"/>
                </a:lnTo>
                <a:lnTo>
                  <a:pt x="282374" y="3463718"/>
                </a:lnTo>
                <a:lnTo>
                  <a:pt x="266938" y="3459924"/>
                </a:lnTo>
                <a:lnTo>
                  <a:pt x="244048" y="3457368"/>
                </a:lnTo>
                <a:lnTo>
                  <a:pt x="216026" y="3456431"/>
                </a:lnTo>
                <a:lnTo>
                  <a:pt x="244048" y="3455493"/>
                </a:lnTo>
                <a:lnTo>
                  <a:pt x="266938" y="3452923"/>
                </a:lnTo>
                <a:lnTo>
                  <a:pt x="282374" y="3449091"/>
                </a:lnTo>
                <a:lnTo>
                  <a:pt x="288036" y="3444366"/>
                </a:lnTo>
                <a:lnTo>
                  <a:pt x="288036" y="2748279"/>
                </a:lnTo>
                <a:lnTo>
                  <a:pt x="293697" y="2743628"/>
                </a:lnTo>
                <a:lnTo>
                  <a:pt x="309133" y="2739834"/>
                </a:lnTo>
                <a:lnTo>
                  <a:pt x="332023" y="2737278"/>
                </a:lnTo>
                <a:lnTo>
                  <a:pt x="360044" y="27363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1333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>
            <a:extLst>
              <a:ext uri="{FF2B5EF4-FFF2-40B4-BE49-F238E27FC236}">
                <a16:creationId xmlns:a16="http://schemas.microsoft.com/office/drawing/2014/main" id="{EC1DBD67-B76F-4268-9C43-31860C7A8E41}"/>
              </a:ext>
            </a:extLst>
          </p:cNvPr>
          <p:cNvSpPr/>
          <p:nvPr/>
        </p:nvSpPr>
        <p:spPr>
          <a:xfrm>
            <a:off x="588468" y="4080129"/>
            <a:ext cx="1584325" cy="246379"/>
          </a:xfrm>
          <a:custGeom>
            <a:avLst/>
            <a:gdLst/>
            <a:ahLst/>
            <a:cxnLst/>
            <a:rect l="l" t="t" r="r" b="b"/>
            <a:pathLst>
              <a:path w="1584325" h="246379">
                <a:moveTo>
                  <a:pt x="0" y="246214"/>
                </a:moveTo>
                <a:lnTo>
                  <a:pt x="1584198" y="246214"/>
                </a:lnTo>
                <a:lnTo>
                  <a:pt x="1584198" y="0"/>
                </a:lnTo>
                <a:lnTo>
                  <a:pt x="0" y="0"/>
                </a:lnTo>
                <a:lnTo>
                  <a:pt x="0" y="246214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2DE40BA3-89BD-453A-872B-921D69EE8A5C}"/>
              </a:ext>
            </a:extLst>
          </p:cNvPr>
          <p:cNvSpPr txBox="1"/>
          <p:nvPr/>
        </p:nvSpPr>
        <p:spPr>
          <a:xfrm>
            <a:off x="834273" y="4091341"/>
            <a:ext cx="1372336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9.2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Internal audit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object 19">
            <a:extLst>
              <a:ext uri="{FF2B5EF4-FFF2-40B4-BE49-F238E27FC236}">
                <a16:creationId xmlns:a16="http://schemas.microsoft.com/office/drawing/2014/main" id="{525F63BA-7DE0-45E7-A117-FFA5C6EA426D}"/>
              </a:ext>
            </a:extLst>
          </p:cNvPr>
          <p:cNvSpPr txBox="1"/>
          <p:nvPr/>
        </p:nvSpPr>
        <p:spPr>
          <a:xfrm>
            <a:off x="698398" y="1227201"/>
            <a:ext cx="184213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 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Evaluarea</a:t>
            </a:r>
            <a:r>
              <a:rPr kumimoji="0" sz="1200" b="1" i="0" u="none" strike="noStrike" kern="1200" cap="none" spc="-7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performanței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4" name="object 24">
            <a:extLst>
              <a:ext uri="{FF2B5EF4-FFF2-40B4-BE49-F238E27FC236}">
                <a16:creationId xmlns:a16="http://schemas.microsoft.com/office/drawing/2014/main" id="{1C8E8940-160D-4244-B23A-2A5CCAD52AE2}"/>
              </a:ext>
            </a:extLst>
          </p:cNvPr>
          <p:cNvSpPr/>
          <p:nvPr/>
        </p:nvSpPr>
        <p:spPr>
          <a:xfrm>
            <a:off x="588468" y="2187629"/>
            <a:ext cx="1901264" cy="554355"/>
          </a:xfrm>
          <a:custGeom>
            <a:avLst/>
            <a:gdLst/>
            <a:ahLst/>
            <a:cxnLst/>
            <a:rect l="l" t="t" r="r" b="b"/>
            <a:pathLst>
              <a:path w="1584325" h="554355">
                <a:moveTo>
                  <a:pt x="0" y="553999"/>
                </a:moveTo>
                <a:lnTo>
                  <a:pt x="1584198" y="553999"/>
                </a:lnTo>
                <a:lnTo>
                  <a:pt x="1584198" y="0"/>
                </a:lnTo>
                <a:lnTo>
                  <a:pt x="0" y="0"/>
                </a:lnTo>
                <a:lnTo>
                  <a:pt x="0" y="553999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bject 25">
            <a:extLst>
              <a:ext uri="{FF2B5EF4-FFF2-40B4-BE49-F238E27FC236}">
                <a16:creationId xmlns:a16="http://schemas.microsoft.com/office/drawing/2014/main" id="{54B33C33-FE63-4395-A246-514ED7D2A290}"/>
              </a:ext>
            </a:extLst>
          </p:cNvPr>
          <p:cNvSpPr txBox="1"/>
          <p:nvPr/>
        </p:nvSpPr>
        <p:spPr>
          <a:xfrm>
            <a:off x="762405" y="2235454"/>
            <a:ext cx="1592045" cy="4738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9.1 Monitoring, measurement, analysis and evaluation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" name="object 30">
            <a:extLst>
              <a:ext uri="{FF2B5EF4-FFF2-40B4-BE49-F238E27FC236}">
                <a16:creationId xmlns:a16="http://schemas.microsoft.com/office/drawing/2014/main" id="{4FB304EE-0209-4A77-BCE4-CA8A1B8DD6D6}"/>
              </a:ext>
            </a:extLst>
          </p:cNvPr>
          <p:cNvSpPr/>
          <p:nvPr/>
        </p:nvSpPr>
        <p:spPr>
          <a:xfrm>
            <a:off x="770125" y="5454867"/>
            <a:ext cx="1584325" cy="400685"/>
          </a:xfrm>
          <a:custGeom>
            <a:avLst/>
            <a:gdLst/>
            <a:ahLst/>
            <a:cxnLst/>
            <a:rect l="l" t="t" r="r" b="b"/>
            <a:pathLst>
              <a:path w="1584325" h="400685">
                <a:moveTo>
                  <a:pt x="0" y="400113"/>
                </a:moveTo>
                <a:lnTo>
                  <a:pt x="1584198" y="400113"/>
                </a:lnTo>
                <a:lnTo>
                  <a:pt x="1584198" y="0"/>
                </a:lnTo>
                <a:lnTo>
                  <a:pt x="0" y="0"/>
                </a:lnTo>
                <a:lnTo>
                  <a:pt x="0" y="400113"/>
                </a:lnTo>
                <a:close/>
              </a:path>
            </a:pathLst>
          </a:cu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bject 31">
            <a:extLst>
              <a:ext uri="{FF2B5EF4-FFF2-40B4-BE49-F238E27FC236}">
                <a16:creationId xmlns:a16="http://schemas.microsoft.com/office/drawing/2014/main" id="{0BB82534-A95C-41C3-BCF0-9AB664B58F93}"/>
              </a:ext>
            </a:extLst>
          </p:cNvPr>
          <p:cNvSpPr txBox="1"/>
          <p:nvPr/>
        </p:nvSpPr>
        <p:spPr>
          <a:xfrm>
            <a:off x="894622" y="5547763"/>
            <a:ext cx="137604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9.3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Management review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2" name="object 32">
            <a:extLst>
              <a:ext uri="{FF2B5EF4-FFF2-40B4-BE49-F238E27FC236}">
                <a16:creationId xmlns:a16="http://schemas.microsoft.com/office/drawing/2014/main" id="{9D22EE49-C191-4EC7-91A7-41B21676E4F6}"/>
              </a:ext>
            </a:extLst>
          </p:cNvPr>
          <p:cNvGrpSpPr/>
          <p:nvPr/>
        </p:nvGrpSpPr>
        <p:grpSpPr>
          <a:xfrm>
            <a:off x="606793" y="471868"/>
            <a:ext cx="1017905" cy="4973955"/>
            <a:chOff x="606793" y="471868"/>
            <a:chExt cx="1017905" cy="4973955"/>
          </a:xfrm>
        </p:grpSpPr>
        <p:sp>
          <p:nvSpPr>
            <p:cNvPr id="23" name="object 33">
              <a:extLst>
                <a:ext uri="{FF2B5EF4-FFF2-40B4-BE49-F238E27FC236}">
                  <a16:creationId xmlns:a16="http://schemas.microsoft.com/office/drawing/2014/main" id="{A7FD57AC-5608-4C27-A928-B8222E0CC0F0}"/>
                </a:ext>
              </a:extLst>
            </p:cNvPr>
            <p:cNvSpPr/>
            <p:nvPr/>
          </p:nvSpPr>
          <p:spPr>
            <a:xfrm>
              <a:off x="1450213" y="2780918"/>
              <a:ext cx="50800" cy="2664460"/>
            </a:xfrm>
            <a:custGeom>
              <a:avLst/>
              <a:gdLst/>
              <a:ahLst/>
              <a:cxnLst/>
              <a:rect l="l" t="t" r="r" b="b"/>
              <a:pathLst>
                <a:path w="50800" h="2664460">
                  <a:moveTo>
                    <a:pt x="31750" y="2520315"/>
                  </a:moveTo>
                  <a:lnTo>
                    <a:pt x="19050" y="2520315"/>
                  </a:lnTo>
                  <a:lnTo>
                    <a:pt x="19050" y="2571115"/>
                  </a:lnTo>
                  <a:lnTo>
                    <a:pt x="31750" y="2571115"/>
                  </a:lnTo>
                  <a:lnTo>
                    <a:pt x="31750" y="2520315"/>
                  </a:lnTo>
                  <a:close/>
                </a:path>
                <a:path w="50800" h="2664460">
                  <a:moveTo>
                    <a:pt x="31750" y="2431415"/>
                  </a:moveTo>
                  <a:lnTo>
                    <a:pt x="19050" y="2431415"/>
                  </a:lnTo>
                  <a:lnTo>
                    <a:pt x="19050" y="2482215"/>
                  </a:lnTo>
                  <a:lnTo>
                    <a:pt x="31750" y="2482215"/>
                  </a:lnTo>
                  <a:lnTo>
                    <a:pt x="31750" y="2431415"/>
                  </a:lnTo>
                  <a:close/>
                </a:path>
                <a:path w="50800" h="2664460">
                  <a:moveTo>
                    <a:pt x="31750" y="2342515"/>
                  </a:moveTo>
                  <a:lnTo>
                    <a:pt x="19050" y="2342515"/>
                  </a:lnTo>
                  <a:lnTo>
                    <a:pt x="19050" y="2393315"/>
                  </a:lnTo>
                  <a:lnTo>
                    <a:pt x="31750" y="2393315"/>
                  </a:lnTo>
                  <a:lnTo>
                    <a:pt x="31750" y="2342515"/>
                  </a:lnTo>
                  <a:close/>
                </a:path>
                <a:path w="50800" h="2664460">
                  <a:moveTo>
                    <a:pt x="31750" y="2253615"/>
                  </a:moveTo>
                  <a:lnTo>
                    <a:pt x="19050" y="2253615"/>
                  </a:lnTo>
                  <a:lnTo>
                    <a:pt x="19050" y="2304415"/>
                  </a:lnTo>
                  <a:lnTo>
                    <a:pt x="31750" y="2304415"/>
                  </a:lnTo>
                  <a:lnTo>
                    <a:pt x="31750" y="2253615"/>
                  </a:lnTo>
                  <a:close/>
                </a:path>
                <a:path w="50800" h="2664460">
                  <a:moveTo>
                    <a:pt x="31750" y="2164715"/>
                  </a:moveTo>
                  <a:lnTo>
                    <a:pt x="19050" y="2164715"/>
                  </a:lnTo>
                  <a:lnTo>
                    <a:pt x="19050" y="2215515"/>
                  </a:lnTo>
                  <a:lnTo>
                    <a:pt x="31750" y="2215515"/>
                  </a:lnTo>
                  <a:lnTo>
                    <a:pt x="31750" y="2164715"/>
                  </a:lnTo>
                  <a:close/>
                </a:path>
                <a:path w="50800" h="2664460">
                  <a:moveTo>
                    <a:pt x="31750" y="2075815"/>
                  </a:moveTo>
                  <a:lnTo>
                    <a:pt x="19050" y="2075815"/>
                  </a:lnTo>
                  <a:lnTo>
                    <a:pt x="19050" y="2126615"/>
                  </a:lnTo>
                  <a:lnTo>
                    <a:pt x="31750" y="2126615"/>
                  </a:lnTo>
                  <a:lnTo>
                    <a:pt x="31750" y="2075815"/>
                  </a:lnTo>
                  <a:close/>
                </a:path>
                <a:path w="50800" h="2664460">
                  <a:moveTo>
                    <a:pt x="31750" y="1986915"/>
                  </a:moveTo>
                  <a:lnTo>
                    <a:pt x="19050" y="1986915"/>
                  </a:lnTo>
                  <a:lnTo>
                    <a:pt x="19050" y="2037715"/>
                  </a:lnTo>
                  <a:lnTo>
                    <a:pt x="31750" y="2037715"/>
                  </a:lnTo>
                  <a:lnTo>
                    <a:pt x="31750" y="1986915"/>
                  </a:lnTo>
                  <a:close/>
                </a:path>
                <a:path w="50800" h="2664460">
                  <a:moveTo>
                    <a:pt x="31750" y="1898015"/>
                  </a:moveTo>
                  <a:lnTo>
                    <a:pt x="19050" y="1898015"/>
                  </a:lnTo>
                  <a:lnTo>
                    <a:pt x="19050" y="1948815"/>
                  </a:lnTo>
                  <a:lnTo>
                    <a:pt x="31750" y="1948815"/>
                  </a:lnTo>
                  <a:lnTo>
                    <a:pt x="31750" y="1898015"/>
                  </a:lnTo>
                  <a:close/>
                </a:path>
                <a:path w="50800" h="2664460">
                  <a:moveTo>
                    <a:pt x="31750" y="1809115"/>
                  </a:moveTo>
                  <a:lnTo>
                    <a:pt x="19050" y="1809115"/>
                  </a:lnTo>
                  <a:lnTo>
                    <a:pt x="19050" y="1859915"/>
                  </a:lnTo>
                  <a:lnTo>
                    <a:pt x="31750" y="1859915"/>
                  </a:lnTo>
                  <a:lnTo>
                    <a:pt x="31750" y="1809115"/>
                  </a:lnTo>
                  <a:close/>
                </a:path>
                <a:path w="50800" h="2664460">
                  <a:moveTo>
                    <a:pt x="31750" y="1720215"/>
                  </a:moveTo>
                  <a:lnTo>
                    <a:pt x="19050" y="1720215"/>
                  </a:lnTo>
                  <a:lnTo>
                    <a:pt x="19050" y="1771015"/>
                  </a:lnTo>
                  <a:lnTo>
                    <a:pt x="31750" y="1771015"/>
                  </a:lnTo>
                  <a:lnTo>
                    <a:pt x="31750" y="1720215"/>
                  </a:lnTo>
                  <a:close/>
                </a:path>
                <a:path w="50800" h="2664460">
                  <a:moveTo>
                    <a:pt x="31750" y="1631315"/>
                  </a:moveTo>
                  <a:lnTo>
                    <a:pt x="19050" y="1631315"/>
                  </a:lnTo>
                  <a:lnTo>
                    <a:pt x="19050" y="1682115"/>
                  </a:lnTo>
                  <a:lnTo>
                    <a:pt x="31750" y="1682115"/>
                  </a:lnTo>
                  <a:lnTo>
                    <a:pt x="31750" y="1631315"/>
                  </a:lnTo>
                  <a:close/>
                </a:path>
                <a:path w="50800" h="2664460">
                  <a:moveTo>
                    <a:pt x="31750" y="1542415"/>
                  </a:moveTo>
                  <a:lnTo>
                    <a:pt x="19050" y="1542415"/>
                  </a:lnTo>
                  <a:lnTo>
                    <a:pt x="19050" y="1593215"/>
                  </a:lnTo>
                  <a:lnTo>
                    <a:pt x="31750" y="1593215"/>
                  </a:lnTo>
                  <a:lnTo>
                    <a:pt x="31750" y="1542415"/>
                  </a:lnTo>
                  <a:close/>
                </a:path>
                <a:path w="50800" h="2664460">
                  <a:moveTo>
                    <a:pt x="50800" y="2588133"/>
                  </a:moveTo>
                  <a:lnTo>
                    <a:pt x="29718" y="2609215"/>
                  </a:lnTo>
                  <a:lnTo>
                    <a:pt x="21082" y="2609215"/>
                  </a:lnTo>
                  <a:lnTo>
                    <a:pt x="0" y="2588133"/>
                  </a:lnTo>
                  <a:lnTo>
                    <a:pt x="25400" y="2664333"/>
                  </a:lnTo>
                  <a:lnTo>
                    <a:pt x="42329" y="2613533"/>
                  </a:lnTo>
                  <a:lnTo>
                    <a:pt x="43764" y="2609215"/>
                  </a:lnTo>
                  <a:lnTo>
                    <a:pt x="50800" y="2588133"/>
                  </a:lnTo>
                  <a:close/>
                </a:path>
                <a:path w="50800" h="2664460">
                  <a:moveTo>
                    <a:pt x="50800" y="1219962"/>
                  </a:moveTo>
                  <a:lnTo>
                    <a:pt x="31750" y="1239012"/>
                  </a:lnTo>
                  <a:lnTo>
                    <a:pt x="31750" y="0"/>
                  </a:lnTo>
                  <a:lnTo>
                    <a:pt x="19050" y="0"/>
                  </a:lnTo>
                  <a:lnTo>
                    <a:pt x="19050" y="1239012"/>
                  </a:lnTo>
                  <a:lnTo>
                    <a:pt x="0" y="1219962"/>
                  </a:lnTo>
                  <a:lnTo>
                    <a:pt x="25400" y="1296162"/>
                  </a:lnTo>
                  <a:lnTo>
                    <a:pt x="42329" y="1245362"/>
                  </a:lnTo>
                  <a:lnTo>
                    <a:pt x="50800" y="1219962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object 34">
              <a:extLst>
                <a:ext uri="{FF2B5EF4-FFF2-40B4-BE49-F238E27FC236}">
                  <a16:creationId xmlns:a16="http://schemas.microsoft.com/office/drawing/2014/main" id="{A34E113F-DD91-4AF6-AFB7-4EC79D54E83D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object 35">
              <a:extLst>
                <a:ext uri="{FF2B5EF4-FFF2-40B4-BE49-F238E27FC236}">
                  <a16:creationId xmlns:a16="http://schemas.microsoft.com/office/drawing/2014/main" id="{C5EB9EEB-B91C-4CCB-986F-B9F6F48453D2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6" name="object 36">
            <a:extLst>
              <a:ext uri="{FF2B5EF4-FFF2-40B4-BE49-F238E27FC236}">
                <a16:creationId xmlns:a16="http://schemas.microsoft.com/office/drawing/2014/main" id="{858F62E2-4B5C-4759-83DF-963338DB3AF1}"/>
              </a:ext>
            </a:extLst>
          </p:cNvPr>
          <p:cNvSpPr txBox="1"/>
          <p:nvPr/>
        </p:nvSpPr>
        <p:spPr>
          <a:xfrm>
            <a:off x="611555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8" name="object 38">
            <a:extLst>
              <a:ext uri="{FF2B5EF4-FFF2-40B4-BE49-F238E27FC236}">
                <a16:creationId xmlns:a16="http://schemas.microsoft.com/office/drawing/2014/main" id="{08D92CDC-F285-40C3-B371-F7F588CDFE0F}"/>
              </a:ext>
            </a:extLst>
          </p:cNvPr>
          <p:cNvGrpSpPr/>
          <p:nvPr/>
        </p:nvGrpSpPr>
        <p:grpSpPr>
          <a:xfrm>
            <a:off x="1830895" y="471868"/>
            <a:ext cx="1017905" cy="369570"/>
            <a:chOff x="1830895" y="471868"/>
            <a:chExt cx="1017905" cy="369570"/>
          </a:xfrm>
        </p:grpSpPr>
        <p:sp>
          <p:nvSpPr>
            <p:cNvPr id="29" name="object 39">
              <a:extLst>
                <a:ext uri="{FF2B5EF4-FFF2-40B4-BE49-F238E27FC236}">
                  <a16:creationId xmlns:a16="http://schemas.microsoft.com/office/drawing/2014/main" id="{C22E0955-A49E-446E-B4D2-F8138E6DE4EC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object 40">
              <a:extLst>
                <a:ext uri="{FF2B5EF4-FFF2-40B4-BE49-F238E27FC236}">
                  <a16:creationId xmlns:a16="http://schemas.microsoft.com/office/drawing/2014/main" id="{58E431BD-708E-40D7-94DE-2F3F1E86A1D4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1" name="object 41">
            <a:extLst>
              <a:ext uri="{FF2B5EF4-FFF2-40B4-BE49-F238E27FC236}">
                <a16:creationId xmlns:a16="http://schemas.microsoft.com/office/drawing/2014/main" id="{D986B3CB-0E85-495D-B387-F5CDD5AC6FD8}"/>
              </a:ext>
            </a:extLst>
          </p:cNvPr>
          <p:cNvSpPr txBox="1"/>
          <p:nvPr/>
        </p:nvSpPr>
        <p:spPr>
          <a:xfrm>
            <a:off x="1835657" y="555751"/>
            <a:ext cx="100838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2" name="object 42">
            <a:extLst>
              <a:ext uri="{FF2B5EF4-FFF2-40B4-BE49-F238E27FC236}">
                <a16:creationId xmlns:a16="http://schemas.microsoft.com/office/drawing/2014/main" id="{8B0BD5FF-184F-4BAD-B09A-6A787EFD043A}"/>
              </a:ext>
            </a:extLst>
          </p:cNvPr>
          <p:cNvGrpSpPr/>
          <p:nvPr/>
        </p:nvGrpSpPr>
        <p:grpSpPr>
          <a:xfrm>
            <a:off x="3055048" y="471868"/>
            <a:ext cx="1017905" cy="369570"/>
            <a:chOff x="3055048" y="471868"/>
            <a:chExt cx="1017905" cy="369570"/>
          </a:xfrm>
        </p:grpSpPr>
        <p:sp>
          <p:nvSpPr>
            <p:cNvPr id="33" name="object 43">
              <a:extLst>
                <a:ext uri="{FF2B5EF4-FFF2-40B4-BE49-F238E27FC236}">
                  <a16:creationId xmlns:a16="http://schemas.microsoft.com/office/drawing/2014/main" id="{9BDB8C16-0EAC-49A9-8F3C-37DEB9921189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object 44">
              <a:extLst>
                <a:ext uri="{FF2B5EF4-FFF2-40B4-BE49-F238E27FC236}">
                  <a16:creationId xmlns:a16="http://schemas.microsoft.com/office/drawing/2014/main" id="{E58AC103-698E-4D33-8723-4AA1B305E201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5" name="object 45">
            <a:extLst>
              <a:ext uri="{FF2B5EF4-FFF2-40B4-BE49-F238E27FC236}">
                <a16:creationId xmlns:a16="http://schemas.microsoft.com/office/drawing/2014/main" id="{D5427D23-6415-4C02-A2D5-0B62E4A0E7C0}"/>
              </a:ext>
            </a:extLst>
          </p:cNvPr>
          <p:cNvSpPr txBox="1"/>
          <p:nvPr/>
        </p:nvSpPr>
        <p:spPr>
          <a:xfrm>
            <a:off x="3059810" y="476630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6" name="object 46">
            <a:extLst>
              <a:ext uri="{FF2B5EF4-FFF2-40B4-BE49-F238E27FC236}">
                <a16:creationId xmlns:a16="http://schemas.microsoft.com/office/drawing/2014/main" id="{95125B28-9C37-49A8-90CA-5C8350447ABD}"/>
              </a:ext>
            </a:extLst>
          </p:cNvPr>
          <p:cNvGrpSpPr/>
          <p:nvPr/>
        </p:nvGrpSpPr>
        <p:grpSpPr>
          <a:xfrm>
            <a:off x="4279201" y="471868"/>
            <a:ext cx="873760" cy="369570"/>
            <a:chOff x="4279201" y="471868"/>
            <a:chExt cx="873760" cy="369570"/>
          </a:xfrm>
        </p:grpSpPr>
        <p:sp>
          <p:nvSpPr>
            <p:cNvPr id="37" name="object 47">
              <a:extLst>
                <a:ext uri="{FF2B5EF4-FFF2-40B4-BE49-F238E27FC236}">
                  <a16:creationId xmlns:a16="http://schemas.microsoft.com/office/drawing/2014/main" id="{6074B629-2FD4-408A-A8C5-1DE02D593FBA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object 48">
              <a:extLst>
                <a:ext uri="{FF2B5EF4-FFF2-40B4-BE49-F238E27FC236}">
                  <a16:creationId xmlns:a16="http://schemas.microsoft.com/office/drawing/2014/main" id="{142CC92F-F669-4468-BBFE-D7C1C8BBF74F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9" name="object 49">
            <a:extLst>
              <a:ext uri="{FF2B5EF4-FFF2-40B4-BE49-F238E27FC236}">
                <a16:creationId xmlns:a16="http://schemas.microsoft.com/office/drawing/2014/main" id="{A70C1CC2-41B5-4149-B835-FA661D29DA72}"/>
              </a:ext>
            </a:extLst>
          </p:cNvPr>
          <p:cNvSpPr txBox="1"/>
          <p:nvPr/>
        </p:nvSpPr>
        <p:spPr>
          <a:xfrm>
            <a:off x="4283964" y="476630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0" name="object 50">
            <a:extLst>
              <a:ext uri="{FF2B5EF4-FFF2-40B4-BE49-F238E27FC236}">
                <a16:creationId xmlns:a16="http://schemas.microsoft.com/office/drawing/2014/main" id="{5E948600-F23B-49F0-A838-C069D0C00846}"/>
              </a:ext>
            </a:extLst>
          </p:cNvPr>
          <p:cNvGrpSpPr/>
          <p:nvPr/>
        </p:nvGrpSpPr>
        <p:grpSpPr>
          <a:xfrm>
            <a:off x="5436234" y="435921"/>
            <a:ext cx="946150" cy="369570"/>
            <a:chOff x="5359336" y="471868"/>
            <a:chExt cx="946150" cy="369570"/>
          </a:xfrm>
        </p:grpSpPr>
        <p:sp>
          <p:nvSpPr>
            <p:cNvPr id="41" name="object 51">
              <a:extLst>
                <a:ext uri="{FF2B5EF4-FFF2-40B4-BE49-F238E27FC236}">
                  <a16:creationId xmlns:a16="http://schemas.microsoft.com/office/drawing/2014/main" id="{5C9810BA-FC5D-4568-AE04-C8579CB989AB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object 52">
              <a:extLst>
                <a:ext uri="{FF2B5EF4-FFF2-40B4-BE49-F238E27FC236}">
                  <a16:creationId xmlns:a16="http://schemas.microsoft.com/office/drawing/2014/main" id="{4309A7D5-7D74-4CB5-A1DB-C70B6E86AE47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3" name="object 53">
            <a:extLst>
              <a:ext uri="{FF2B5EF4-FFF2-40B4-BE49-F238E27FC236}">
                <a16:creationId xmlns:a16="http://schemas.microsoft.com/office/drawing/2014/main" id="{EB98ED7B-BEC3-4BE1-BFFD-750A4A6AF0E1}"/>
              </a:ext>
            </a:extLst>
          </p:cNvPr>
          <p:cNvSpPr txBox="1"/>
          <p:nvPr/>
        </p:nvSpPr>
        <p:spPr>
          <a:xfrm>
            <a:off x="5364098" y="476630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eration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4" name="object 54">
            <a:extLst>
              <a:ext uri="{FF2B5EF4-FFF2-40B4-BE49-F238E27FC236}">
                <a16:creationId xmlns:a16="http://schemas.microsoft.com/office/drawing/2014/main" id="{CA78F9E1-8186-4953-8C26-03DEAACDBF77}"/>
              </a:ext>
            </a:extLst>
          </p:cNvPr>
          <p:cNvGrpSpPr/>
          <p:nvPr/>
        </p:nvGrpSpPr>
        <p:grpSpPr>
          <a:xfrm>
            <a:off x="6511480" y="471868"/>
            <a:ext cx="1017905" cy="369570"/>
            <a:chOff x="6511480" y="471868"/>
            <a:chExt cx="1017905" cy="369570"/>
          </a:xfrm>
        </p:grpSpPr>
        <p:sp>
          <p:nvSpPr>
            <p:cNvPr id="45" name="object 55">
              <a:extLst>
                <a:ext uri="{FF2B5EF4-FFF2-40B4-BE49-F238E27FC236}">
                  <a16:creationId xmlns:a16="http://schemas.microsoft.com/office/drawing/2014/main" id="{01FBCCD4-BA8D-47FA-88CC-358E344D8125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object 56">
              <a:extLst>
                <a:ext uri="{FF2B5EF4-FFF2-40B4-BE49-F238E27FC236}">
                  <a16:creationId xmlns:a16="http://schemas.microsoft.com/office/drawing/2014/main" id="{C3893A43-20B1-4680-8E3A-A10823E26F9A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7" name="object 57">
            <a:extLst>
              <a:ext uri="{FF2B5EF4-FFF2-40B4-BE49-F238E27FC236}">
                <a16:creationId xmlns:a16="http://schemas.microsoft.com/office/drawing/2014/main" id="{BB6FD49F-311F-44D3-BD4B-4F58F56A0DE4}"/>
              </a:ext>
            </a:extLst>
          </p:cNvPr>
          <p:cNvSpPr txBox="1"/>
          <p:nvPr/>
        </p:nvSpPr>
        <p:spPr>
          <a:xfrm>
            <a:off x="6516243" y="476630"/>
            <a:ext cx="1008380" cy="51616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9" name="object 59">
            <a:extLst>
              <a:ext uri="{FF2B5EF4-FFF2-40B4-BE49-F238E27FC236}">
                <a16:creationId xmlns:a16="http://schemas.microsoft.com/office/drawing/2014/main" id="{5D122A7D-A1D4-4D28-AF30-CA98CCCA03FA}"/>
              </a:ext>
            </a:extLst>
          </p:cNvPr>
          <p:cNvGrpSpPr/>
          <p:nvPr/>
        </p:nvGrpSpPr>
        <p:grpSpPr>
          <a:xfrm>
            <a:off x="7735633" y="471868"/>
            <a:ext cx="1162050" cy="369570"/>
            <a:chOff x="7735633" y="471868"/>
            <a:chExt cx="1162050" cy="369570"/>
          </a:xfrm>
        </p:grpSpPr>
        <p:sp>
          <p:nvSpPr>
            <p:cNvPr id="50" name="object 60">
              <a:extLst>
                <a:ext uri="{FF2B5EF4-FFF2-40B4-BE49-F238E27FC236}">
                  <a16:creationId xmlns:a16="http://schemas.microsoft.com/office/drawing/2014/main" id="{6BF726B7-5726-4104-A65E-F354DE7E227B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object 61">
              <a:extLst>
                <a:ext uri="{FF2B5EF4-FFF2-40B4-BE49-F238E27FC236}">
                  <a16:creationId xmlns:a16="http://schemas.microsoft.com/office/drawing/2014/main" id="{18074CED-1C25-4131-9527-3BFEDCDD6459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2" name="object 62">
            <a:extLst>
              <a:ext uri="{FF2B5EF4-FFF2-40B4-BE49-F238E27FC236}">
                <a16:creationId xmlns:a16="http://schemas.microsoft.com/office/drawing/2014/main" id="{6C881F52-FEA8-46E7-8150-2D28F7EDBA28}"/>
              </a:ext>
            </a:extLst>
          </p:cNvPr>
          <p:cNvSpPr txBox="1"/>
          <p:nvPr/>
        </p:nvSpPr>
        <p:spPr>
          <a:xfrm>
            <a:off x="7740395" y="476630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3" name="object 63">
            <a:extLst>
              <a:ext uri="{FF2B5EF4-FFF2-40B4-BE49-F238E27FC236}">
                <a16:creationId xmlns:a16="http://schemas.microsoft.com/office/drawing/2014/main" id="{D0A0B6B3-0B8C-49A6-82D7-00209F785709}"/>
              </a:ext>
            </a:extLst>
          </p:cNvPr>
          <p:cNvGrpSpPr/>
          <p:nvPr/>
        </p:nvGrpSpPr>
        <p:grpSpPr>
          <a:xfrm>
            <a:off x="1642554" y="637188"/>
            <a:ext cx="7129271" cy="5246243"/>
            <a:chOff x="1619631" y="631316"/>
            <a:chExt cx="7129271" cy="5246243"/>
          </a:xfrm>
        </p:grpSpPr>
        <p:sp>
          <p:nvSpPr>
            <p:cNvPr id="54" name="object 64">
              <a:extLst>
                <a:ext uri="{FF2B5EF4-FFF2-40B4-BE49-F238E27FC236}">
                  <a16:creationId xmlns:a16="http://schemas.microsoft.com/office/drawing/2014/main" id="{4D87D1E5-E9D7-4225-881F-E8479B8A74AA}"/>
                </a:ext>
              </a:extLst>
            </p:cNvPr>
            <p:cNvSpPr/>
            <p:nvPr/>
          </p:nvSpPr>
          <p:spPr>
            <a:xfrm>
              <a:off x="1619631" y="631316"/>
              <a:ext cx="6120765" cy="50800"/>
            </a:xfrm>
            <a:custGeom>
              <a:avLst/>
              <a:gdLst/>
              <a:ahLst/>
              <a:cxnLst/>
              <a:rect l="l" t="t" r="r" b="b"/>
              <a:pathLst>
                <a:path w="6120765" h="50800">
                  <a:moveTo>
                    <a:pt x="216027" y="25400"/>
                  </a:moveTo>
                  <a:lnTo>
                    <a:pt x="196977" y="19050"/>
                  </a:lnTo>
                  <a:lnTo>
                    <a:pt x="139827" y="0"/>
                  </a:lnTo>
                  <a:lnTo>
                    <a:pt x="158877" y="19050"/>
                  </a:lnTo>
                  <a:lnTo>
                    <a:pt x="0" y="19050"/>
                  </a:lnTo>
                  <a:lnTo>
                    <a:pt x="0" y="31750"/>
                  </a:lnTo>
                  <a:lnTo>
                    <a:pt x="158877" y="31750"/>
                  </a:lnTo>
                  <a:lnTo>
                    <a:pt x="139827" y="50800"/>
                  </a:lnTo>
                  <a:lnTo>
                    <a:pt x="196977" y="31750"/>
                  </a:lnTo>
                  <a:lnTo>
                    <a:pt x="216027" y="25400"/>
                  </a:lnTo>
                  <a:close/>
                </a:path>
                <a:path w="6120765" h="50800">
                  <a:moveTo>
                    <a:pt x="1440180" y="25400"/>
                  </a:moveTo>
                  <a:lnTo>
                    <a:pt x="1421130" y="19050"/>
                  </a:lnTo>
                  <a:lnTo>
                    <a:pt x="1363980" y="0"/>
                  </a:lnTo>
                  <a:lnTo>
                    <a:pt x="1383030" y="19050"/>
                  </a:lnTo>
                  <a:lnTo>
                    <a:pt x="1224153" y="19050"/>
                  </a:lnTo>
                  <a:lnTo>
                    <a:pt x="1224153" y="31750"/>
                  </a:lnTo>
                  <a:lnTo>
                    <a:pt x="1383030" y="31750"/>
                  </a:lnTo>
                  <a:lnTo>
                    <a:pt x="1363980" y="50800"/>
                  </a:lnTo>
                  <a:lnTo>
                    <a:pt x="1421130" y="31750"/>
                  </a:lnTo>
                  <a:lnTo>
                    <a:pt x="1440180" y="25400"/>
                  </a:lnTo>
                  <a:close/>
                </a:path>
                <a:path w="6120765" h="50800">
                  <a:moveTo>
                    <a:pt x="2664333" y="25400"/>
                  </a:moveTo>
                  <a:lnTo>
                    <a:pt x="2645283" y="19050"/>
                  </a:lnTo>
                  <a:lnTo>
                    <a:pt x="2588133" y="0"/>
                  </a:lnTo>
                  <a:lnTo>
                    <a:pt x="2607183" y="19050"/>
                  </a:lnTo>
                  <a:lnTo>
                    <a:pt x="2448306" y="19050"/>
                  </a:lnTo>
                  <a:lnTo>
                    <a:pt x="2448306" y="31750"/>
                  </a:lnTo>
                  <a:lnTo>
                    <a:pt x="2607183" y="31750"/>
                  </a:lnTo>
                  <a:lnTo>
                    <a:pt x="2588133" y="50800"/>
                  </a:lnTo>
                  <a:lnTo>
                    <a:pt x="2645283" y="31750"/>
                  </a:lnTo>
                  <a:lnTo>
                    <a:pt x="2664333" y="25400"/>
                  </a:lnTo>
                  <a:close/>
                </a:path>
                <a:path w="6120765" h="50800">
                  <a:moveTo>
                    <a:pt x="3744468" y="25400"/>
                  </a:moveTo>
                  <a:lnTo>
                    <a:pt x="3725418" y="19050"/>
                  </a:lnTo>
                  <a:lnTo>
                    <a:pt x="3668268" y="0"/>
                  </a:lnTo>
                  <a:lnTo>
                    <a:pt x="3687318" y="19050"/>
                  </a:lnTo>
                  <a:lnTo>
                    <a:pt x="3528441" y="19050"/>
                  </a:lnTo>
                  <a:lnTo>
                    <a:pt x="3528441" y="31750"/>
                  </a:lnTo>
                  <a:lnTo>
                    <a:pt x="3687318" y="31750"/>
                  </a:lnTo>
                  <a:lnTo>
                    <a:pt x="3668268" y="50800"/>
                  </a:lnTo>
                  <a:lnTo>
                    <a:pt x="3725418" y="31750"/>
                  </a:lnTo>
                  <a:lnTo>
                    <a:pt x="3744468" y="25400"/>
                  </a:lnTo>
                  <a:close/>
                </a:path>
                <a:path w="6120765" h="50800">
                  <a:moveTo>
                    <a:pt x="4896612" y="25400"/>
                  </a:moveTo>
                  <a:lnTo>
                    <a:pt x="4877562" y="19050"/>
                  </a:lnTo>
                  <a:lnTo>
                    <a:pt x="4820412" y="0"/>
                  </a:lnTo>
                  <a:lnTo>
                    <a:pt x="4839462" y="19050"/>
                  </a:lnTo>
                  <a:lnTo>
                    <a:pt x="4680585" y="19050"/>
                  </a:lnTo>
                  <a:lnTo>
                    <a:pt x="4680585" y="31750"/>
                  </a:lnTo>
                  <a:lnTo>
                    <a:pt x="4839462" y="31750"/>
                  </a:lnTo>
                  <a:lnTo>
                    <a:pt x="4820412" y="50800"/>
                  </a:lnTo>
                  <a:lnTo>
                    <a:pt x="4877562" y="31750"/>
                  </a:lnTo>
                  <a:lnTo>
                    <a:pt x="4896612" y="25400"/>
                  </a:lnTo>
                  <a:close/>
                </a:path>
                <a:path w="6120765" h="50800">
                  <a:moveTo>
                    <a:pt x="6120765" y="25400"/>
                  </a:moveTo>
                  <a:lnTo>
                    <a:pt x="6101715" y="19050"/>
                  </a:lnTo>
                  <a:lnTo>
                    <a:pt x="6044565" y="0"/>
                  </a:lnTo>
                  <a:lnTo>
                    <a:pt x="6063615" y="19050"/>
                  </a:lnTo>
                  <a:lnTo>
                    <a:pt x="5904738" y="19050"/>
                  </a:lnTo>
                  <a:lnTo>
                    <a:pt x="5904738" y="31750"/>
                  </a:lnTo>
                  <a:lnTo>
                    <a:pt x="6063615" y="31750"/>
                  </a:lnTo>
                  <a:lnTo>
                    <a:pt x="6044565" y="50800"/>
                  </a:lnTo>
                  <a:lnTo>
                    <a:pt x="6101715" y="31750"/>
                  </a:lnTo>
                  <a:lnTo>
                    <a:pt x="6120765" y="2540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object 67">
              <a:extLst>
                <a:ext uri="{FF2B5EF4-FFF2-40B4-BE49-F238E27FC236}">
                  <a16:creationId xmlns:a16="http://schemas.microsoft.com/office/drawing/2014/main" id="{CAE30E6E-26FC-4521-BA3D-DCA570199C9C}"/>
                </a:ext>
              </a:extLst>
            </p:cNvPr>
            <p:cNvSpPr/>
            <p:nvPr/>
          </p:nvSpPr>
          <p:spPr>
            <a:xfrm>
              <a:off x="2183002" y="1268729"/>
              <a:ext cx="6565900" cy="4608830"/>
            </a:xfrm>
            <a:custGeom>
              <a:avLst/>
              <a:gdLst/>
              <a:ahLst/>
              <a:cxnLst/>
              <a:rect l="l" t="t" r="r" b="b"/>
              <a:pathLst>
                <a:path w="6565900" h="4608830">
                  <a:moveTo>
                    <a:pt x="444754" y="768096"/>
                  </a:moveTo>
                  <a:lnTo>
                    <a:pt x="446265" y="719523"/>
                  </a:lnTo>
                  <a:lnTo>
                    <a:pt x="450739" y="671753"/>
                  </a:lnTo>
                  <a:lnTo>
                    <a:pt x="458085" y="624875"/>
                  </a:lnTo>
                  <a:lnTo>
                    <a:pt x="468214" y="578979"/>
                  </a:lnTo>
                  <a:lnTo>
                    <a:pt x="481035" y="534156"/>
                  </a:lnTo>
                  <a:lnTo>
                    <a:pt x="496459" y="490496"/>
                  </a:lnTo>
                  <a:lnTo>
                    <a:pt x="514395" y="448088"/>
                  </a:lnTo>
                  <a:lnTo>
                    <a:pt x="534753" y="407022"/>
                  </a:lnTo>
                  <a:lnTo>
                    <a:pt x="557445" y="367389"/>
                  </a:lnTo>
                  <a:lnTo>
                    <a:pt x="582378" y="329278"/>
                  </a:lnTo>
                  <a:lnTo>
                    <a:pt x="609464" y="292779"/>
                  </a:lnTo>
                  <a:lnTo>
                    <a:pt x="638613" y="257983"/>
                  </a:lnTo>
                  <a:lnTo>
                    <a:pt x="669734" y="224980"/>
                  </a:lnTo>
                  <a:lnTo>
                    <a:pt x="702737" y="193859"/>
                  </a:lnTo>
                  <a:lnTo>
                    <a:pt x="737533" y="164710"/>
                  </a:lnTo>
                  <a:lnTo>
                    <a:pt x="774032" y="137624"/>
                  </a:lnTo>
                  <a:lnTo>
                    <a:pt x="812143" y="112691"/>
                  </a:lnTo>
                  <a:lnTo>
                    <a:pt x="851776" y="89999"/>
                  </a:lnTo>
                  <a:lnTo>
                    <a:pt x="892842" y="69641"/>
                  </a:lnTo>
                  <a:lnTo>
                    <a:pt x="935250" y="51705"/>
                  </a:lnTo>
                  <a:lnTo>
                    <a:pt x="978910" y="36281"/>
                  </a:lnTo>
                  <a:lnTo>
                    <a:pt x="1023733" y="23460"/>
                  </a:lnTo>
                  <a:lnTo>
                    <a:pt x="1069629" y="13331"/>
                  </a:lnTo>
                  <a:lnTo>
                    <a:pt x="1116507" y="5985"/>
                  </a:lnTo>
                  <a:lnTo>
                    <a:pt x="1164277" y="1511"/>
                  </a:lnTo>
                  <a:lnTo>
                    <a:pt x="1212850" y="0"/>
                  </a:lnTo>
                  <a:lnTo>
                    <a:pt x="1464945" y="0"/>
                  </a:lnTo>
                  <a:lnTo>
                    <a:pt x="2995041" y="0"/>
                  </a:lnTo>
                  <a:lnTo>
                    <a:pt x="5797423" y="0"/>
                  </a:lnTo>
                  <a:lnTo>
                    <a:pt x="5845882" y="1511"/>
                  </a:lnTo>
                  <a:lnTo>
                    <a:pt x="5893665" y="5985"/>
                  </a:lnTo>
                  <a:lnTo>
                    <a:pt x="5940555" y="13331"/>
                  </a:lnTo>
                  <a:lnTo>
                    <a:pt x="5986462" y="23460"/>
                  </a:lnTo>
                  <a:lnTo>
                    <a:pt x="6031295" y="36281"/>
                  </a:lnTo>
                  <a:lnTo>
                    <a:pt x="6074964" y="51705"/>
                  </a:lnTo>
                  <a:lnTo>
                    <a:pt x="6117381" y="69641"/>
                  </a:lnTo>
                  <a:lnTo>
                    <a:pt x="6158454" y="89999"/>
                  </a:lnTo>
                  <a:lnTo>
                    <a:pt x="6198094" y="112691"/>
                  </a:lnTo>
                  <a:lnTo>
                    <a:pt x="6236211" y="137624"/>
                  </a:lnTo>
                  <a:lnTo>
                    <a:pt x="6272714" y="164710"/>
                  </a:lnTo>
                  <a:lnTo>
                    <a:pt x="6307515" y="193859"/>
                  </a:lnTo>
                  <a:lnTo>
                    <a:pt x="6340522" y="224980"/>
                  </a:lnTo>
                  <a:lnTo>
                    <a:pt x="6371647" y="257983"/>
                  </a:lnTo>
                  <a:lnTo>
                    <a:pt x="6400798" y="292779"/>
                  </a:lnTo>
                  <a:lnTo>
                    <a:pt x="6427887" y="329278"/>
                  </a:lnTo>
                  <a:lnTo>
                    <a:pt x="6452822" y="367389"/>
                  </a:lnTo>
                  <a:lnTo>
                    <a:pt x="6475515" y="407022"/>
                  </a:lnTo>
                  <a:lnTo>
                    <a:pt x="6495875" y="448088"/>
                  </a:lnTo>
                  <a:lnTo>
                    <a:pt x="6513812" y="490496"/>
                  </a:lnTo>
                  <a:lnTo>
                    <a:pt x="6529236" y="534156"/>
                  </a:lnTo>
                  <a:lnTo>
                    <a:pt x="6542058" y="578979"/>
                  </a:lnTo>
                  <a:lnTo>
                    <a:pt x="6552187" y="624875"/>
                  </a:lnTo>
                  <a:lnTo>
                    <a:pt x="6559533" y="671753"/>
                  </a:lnTo>
                  <a:lnTo>
                    <a:pt x="6564007" y="719523"/>
                  </a:lnTo>
                  <a:lnTo>
                    <a:pt x="6565519" y="768096"/>
                  </a:lnTo>
                  <a:lnTo>
                    <a:pt x="6565519" y="2688336"/>
                  </a:lnTo>
                  <a:lnTo>
                    <a:pt x="6565519" y="3840480"/>
                  </a:lnTo>
                  <a:lnTo>
                    <a:pt x="6564007" y="3889052"/>
                  </a:lnTo>
                  <a:lnTo>
                    <a:pt x="6559533" y="3936822"/>
                  </a:lnTo>
                  <a:lnTo>
                    <a:pt x="6552187" y="3983699"/>
                  </a:lnTo>
                  <a:lnTo>
                    <a:pt x="6542058" y="4029593"/>
                  </a:lnTo>
                  <a:lnTo>
                    <a:pt x="6529237" y="4074415"/>
                  </a:lnTo>
                  <a:lnTo>
                    <a:pt x="6513813" y="4118074"/>
                  </a:lnTo>
                  <a:lnTo>
                    <a:pt x="6495877" y="4160481"/>
                  </a:lnTo>
                  <a:lnTo>
                    <a:pt x="6475519" y="4201544"/>
                  </a:lnTo>
                  <a:lnTo>
                    <a:pt x="6452827" y="4241176"/>
                  </a:lnTo>
                  <a:lnTo>
                    <a:pt x="6427894" y="4279285"/>
                  </a:lnTo>
                  <a:lnTo>
                    <a:pt x="6400808" y="4315781"/>
                  </a:lnTo>
                  <a:lnTo>
                    <a:pt x="6371659" y="4350575"/>
                  </a:lnTo>
                  <a:lnTo>
                    <a:pt x="6340538" y="4383576"/>
                  </a:lnTo>
                  <a:lnTo>
                    <a:pt x="6307535" y="4414695"/>
                  </a:lnTo>
                  <a:lnTo>
                    <a:pt x="6272739" y="4443841"/>
                  </a:lnTo>
                  <a:lnTo>
                    <a:pt x="6236240" y="4470925"/>
                  </a:lnTo>
                  <a:lnTo>
                    <a:pt x="6198129" y="4495857"/>
                  </a:lnTo>
                  <a:lnTo>
                    <a:pt x="6158496" y="4518546"/>
                  </a:lnTo>
                  <a:lnTo>
                    <a:pt x="6117430" y="4538903"/>
                  </a:lnTo>
                  <a:lnTo>
                    <a:pt x="6075022" y="4556838"/>
                  </a:lnTo>
                  <a:lnTo>
                    <a:pt x="6031362" y="4572260"/>
                  </a:lnTo>
                  <a:lnTo>
                    <a:pt x="5986539" y="4585080"/>
                  </a:lnTo>
                  <a:lnTo>
                    <a:pt x="5940643" y="4595208"/>
                  </a:lnTo>
                  <a:lnTo>
                    <a:pt x="5893765" y="4602553"/>
                  </a:lnTo>
                  <a:lnTo>
                    <a:pt x="5845995" y="4607026"/>
                  </a:lnTo>
                  <a:lnTo>
                    <a:pt x="5797423" y="4608537"/>
                  </a:lnTo>
                  <a:lnTo>
                    <a:pt x="2995041" y="4608537"/>
                  </a:lnTo>
                  <a:lnTo>
                    <a:pt x="1464945" y="4608537"/>
                  </a:lnTo>
                  <a:lnTo>
                    <a:pt x="1212850" y="4608537"/>
                  </a:lnTo>
                  <a:lnTo>
                    <a:pt x="1164277" y="4607026"/>
                  </a:lnTo>
                  <a:lnTo>
                    <a:pt x="1116507" y="4602553"/>
                  </a:lnTo>
                  <a:lnTo>
                    <a:pt x="1069629" y="4595208"/>
                  </a:lnTo>
                  <a:lnTo>
                    <a:pt x="1023733" y="4585080"/>
                  </a:lnTo>
                  <a:lnTo>
                    <a:pt x="978910" y="4572260"/>
                  </a:lnTo>
                  <a:lnTo>
                    <a:pt x="935250" y="4556838"/>
                  </a:lnTo>
                  <a:lnTo>
                    <a:pt x="892842" y="4538903"/>
                  </a:lnTo>
                  <a:lnTo>
                    <a:pt x="851776" y="4518546"/>
                  </a:lnTo>
                  <a:lnTo>
                    <a:pt x="812143" y="4495857"/>
                  </a:lnTo>
                  <a:lnTo>
                    <a:pt x="774032" y="4470925"/>
                  </a:lnTo>
                  <a:lnTo>
                    <a:pt x="737533" y="4443841"/>
                  </a:lnTo>
                  <a:lnTo>
                    <a:pt x="702737" y="4414695"/>
                  </a:lnTo>
                  <a:lnTo>
                    <a:pt x="669734" y="4383576"/>
                  </a:lnTo>
                  <a:lnTo>
                    <a:pt x="638613" y="4350575"/>
                  </a:lnTo>
                  <a:lnTo>
                    <a:pt x="609464" y="4315781"/>
                  </a:lnTo>
                  <a:lnTo>
                    <a:pt x="582378" y="4279285"/>
                  </a:lnTo>
                  <a:lnTo>
                    <a:pt x="557445" y="4241176"/>
                  </a:lnTo>
                  <a:lnTo>
                    <a:pt x="534753" y="4201544"/>
                  </a:lnTo>
                  <a:lnTo>
                    <a:pt x="514395" y="4160481"/>
                  </a:lnTo>
                  <a:lnTo>
                    <a:pt x="496459" y="4118074"/>
                  </a:lnTo>
                  <a:lnTo>
                    <a:pt x="481035" y="4074415"/>
                  </a:lnTo>
                  <a:lnTo>
                    <a:pt x="468214" y="4029593"/>
                  </a:lnTo>
                  <a:lnTo>
                    <a:pt x="458085" y="3983699"/>
                  </a:lnTo>
                  <a:lnTo>
                    <a:pt x="450739" y="3936822"/>
                  </a:lnTo>
                  <a:lnTo>
                    <a:pt x="446265" y="3889052"/>
                  </a:lnTo>
                  <a:lnTo>
                    <a:pt x="444754" y="3840480"/>
                  </a:lnTo>
                  <a:lnTo>
                    <a:pt x="0" y="2881630"/>
                  </a:lnTo>
                  <a:lnTo>
                    <a:pt x="444754" y="2688336"/>
                  </a:lnTo>
                  <a:lnTo>
                    <a:pt x="444754" y="768096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9" name="object 69">
            <a:extLst>
              <a:ext uri="{FF2B5EF4-FFF2-40B4-BE49-F238E27FC236}">
                <a16:creationId xmlns:a16="http://schemas.microsoft.com/office/drawing/2014/main" id="{2BB68496-5655-451B-9B17-1F3D398FB8AB}"/>
              </a:ext>
            </a:extLst>
          </p:cNvPr>
          <p:cNvSpPr txBox="1"/>
          <p:nvPr/>
        </p:nvSpPr>
        <p:spPr>
          <a:xfrm>
            <a:off x="2944534" y="2041641"/>
            <a:ext cx="42354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9.2.1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3" name="object 83">
            <a:extLst>
              <a:ext uri="{FF2B5EF4-FFF2-40B4-BE49-F238E27FC236}">
                <a16:creationId xmlns:a16="http://schemas.microsoft.com/office/drawing/2014/main" id="{02D84691-7C7B-4E38-860D-43386327970E}"/>
              </a:ext>
            </a:extLst>
          </p:cNvPr>
          <p:cNvSpPr txBox="1"/>
          <p:nvPr/>
        </p:nvSpPr>
        <p:spPr>
          <a:xfrm>
            <a:off x="3725328" y="1393064"/>
            <a:ext cx="3075940" cy="16286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180" marR="0" lvl="1" indent="-137795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2418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Internal audits at planned intervals</a:t>
            </a:r>
          </a:p>
          <a:p>
            <a:pPr marL="424180" marR="0" lvl="1" indent="-137795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2418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Information if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is:</a:t>
            </a:r>
          </a:p>
          <a:p>
            <a:pPr marL="424180" marR="0" lvl="1" indent="-137795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2418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according to</a:t>
            </a:r>
          </a:p>
          <a:p>
            <a:pPr marL="881380" marR="0" lvl="2" indent="-137795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2418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requirements specific to the organization</a:t>
            </a:r>
          </a:p>
          <a:p>
            <a:pPr marL="881380" marR="0" lvl="2" indent="-137795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2418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standard requirements</a:t>
            </a:r>
          </a:p>
          <a:p>
            <a:pPr marL="424180" marR="0" lvl="1" indent="-137795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2418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implemented and maintained effectively</a:t>
            </a:r>
          </a:p>
          <a:p>
            <a:pPr marL="424180" marR="0" lvl="1" indent="-137795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2418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74" name="object 84">
            <a:extLst>
              <a:ext uri="{FF2B5EF4-FFF2-40B4-BE49-F238E27FC236}">
                <a16:creationId xmlns:a16="http://schemas.microsoft.com/office/drawing/2014/main" id="{C8364BAB-0856-4021-82E0-C3233FF49DF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02635" y="4162044"/>
            <a:ext cx="688848" cy="300227"/>
          </a:xfrm>
          <a:prstGeom prst="rect">
            <a:avLst/>
          </a:prstGeom>
        </p:spPr>
      </p:pic>
      <p:sp>
        <p:nvSpPr>
          <p:cNvPr id="75" name="object 85">
            <a:extLst>
              <a:ext uri="{FF2B5EF4-FFF2-40B4-BE49-F238E27FC236}">
                <a16:creationId xmlns:a16="http://schemas.microsoft.com/office/drawing/2014/main" id="{2215655D-3FF4-4350-9BCA-79AF41757B97}"/>
              </a:ext>
            </a:extLst>
          </p:cNvPr>
          <p:cNvSpPr txBox="1"/>
          <p:nvPr/>
        </p:nvSpPr>
        <p:spPr>
          <a:xfrm>
            <a:off x="2903601" y="4203319"/>
            <a:ext cx="42354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9.2.2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7" name="object 117">
            <a:extLst>
              <a:ext uri="{FF2B5EF4-FFF2-40B4-BE49-F238E27FC236}">
                <a16:creationId xmlns:a16="http://schemas.microsoft.com/office/drawing/2014/main" id="{430D3380-783C-424F-BF36-2EA3DC1C7ABC}"/>
              </a:ext>
            </a:extLst>
          </p:cNvPr>
          <p:cNvSpPr txBox="1"/>
          <p:nvPr/>
        </p:nvSpPr>
        <p:spPr>
          <a:xfrm>
            <a:off x="3979162" y="2984024"/>
            <a:ext cx="4107179" cy="29674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Planning, implementation, maintenance of audit program</a:t>
            </a:r>
          </a:p>
          <a:p>
            <a:pPr marL="607060" marR="0" lvl="1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frequency</a:t>
            </a:r>
          </a:p>
          <a:p>
            <a:pPr marL="607060" marR="0" lvl="1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methods</a:t>
            </a:r>
          </a:p>
          <a:p>
            <a:pPr marL="607060" marR="0" lvl="1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responsibilities</a:t>
            </a:r>
          </a:p>
          <a:p>
            <a:pPr marL="607060" marR="0" lvl="1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planning requirements</a:t>
            </a:r>
          </a:p>
          <a:p>
            <a:pPr marL="607060" marR="0" lvl="1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reporting mode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Defining audit criteria and the field of audits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Select auditors</a:t>
            </a:r>
          </a:p>
          <a:p>
            <a:pPr marL="607060" marR="0" lvl="1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objectivity</a:t>
            </a:r>
          </a:p>
          <a:p>
            <a:pPr marL="607060" marR="0" lvl="1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impartiality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Reporting results to relevant management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Corrections, corrective actions without undue delay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information</a:t>
            </a:r>
          </a:p>
          <a:p>
            <a:pPr marL="607060" marR="0" lvl="1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program implementation</a:t>
            </a:r>
          </a:p>
          <a:p>
            <a:pPr marL="607060" marR="0" lvl="1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audit results</a:t>
            </a: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986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8" name="object 118">
            <a:extLst>
              <a:ext uri="{FF2B5EF4-FFF2-40B4-BE49-F238E27FC236}">
                <a16:creationId xmlns:a16="http://schemas.microsoft.com/office/drawing/2014/main" id="{92CCB337-6C88-408E-B8BB-BA1F3436E4A4}"/>
              </a:ext>
            </a:extLst>
          </p:cNvPr>
          <p:cNvSpPr/>
          <p:nvPr/>
        </p:nvSpPr>
        <p:spPr>
          <a:xfrm>
            <a:off x="3635883" y="1628775"/>
            <a:ext cx="144145" cy="4032885"/>
          </a:xfrm>
          <a:custGeom>
            <a:avLst/>
            <a:gdLst/>
            <a:ahLst/>
            <a:cxnLst/>
            <a:rect l="l" t="t" r="r" b="b"/>
            <a:pathLst>
              <a:path w="144145" h="4032885">
                <a:moveTo>
                  <a:pt x="144017" y="1080135"/>
                </a:moveTo>
                <a:lnTo>
                  <a:pt x="115996" y="1079198"/>
                </a:lnTo>
                <a:lnTo>
                  <a:pt x="93106" y="1076642"/>
                </a:lnTo>
                <a:lnTo>
                  <a:pt x="77670" y="1072848"/>
                </a:lnTo>
                <a:lnTo>
                  <a:pt x="72008" y="1068197"/>
                </a:lnTo>
                <a:lnTo>
                  <a:pt x="72008" y="552069"/>
                </a:lnTo>
                <a:lnTo>
                  <a:pt x="66347" y="547417"/>
                </a:lnTo>
                <a:lnTo>
                  <a:pt x="50911" y="543623"/>
                </a:lnTo>
                <a:lnTo>
                  <a:pt x="28021" y="541067"/>
                </a:lnTo>
                <a:lnTo>
                  <a:pt x="0" y="540130"/>
                </a:lnTo>
                <a:lnTo>
                  <a:pt x="28021" y="539174"/>
                </a:lnTo>
                <a:lnTo>
                  <a:pt x="50911" y="536575"/>
                </a:lnTo>
                <a:lnTo>
                  <a:pt x="66347" y="532737"/>
                </a:lnTo>
                <a:lnTo>
                  <a:pt x="72008" y="528065"/>
                </a:lnTo>
                <a:lnTo>
                  <a:pt x="72008" y="12064"/>
                </a:lnTo>
                <a:lnTo>
                  <a:pt x="77670" y="7393"/>
                </a:lnTo>
                <a:lnTo>
                  <a:pt x="93106" y="3555"/>
                </a:lnTo>
                <a:lnTo>
                  <a:pt x="115996" y="956"/>
                </a:lnTo>
                <a:lnTo>
                  <a:pt x="144017" y="0"/>
                </a:lnTo>
              </a:path>
              <a:path w="144145" h="4032885">
                <a:moveTo>
                  <a:pt x="144017" y="4032478"/>
                </a:moveTo>
                <a:lnTo>
                  <a:pt x="115996" y="4031533"/>
                </a:lnTo>
                <a:lnTo>
                  <a:pt x="93106" y="4028959"/>
                </a:lnTo>
                <a:lnTo>
                  <a:pt x="77670" y="4025143"/>
                </a:lnTo>
                <a:lnTo>
                  <a:pt x="72008" y="4020477"/>
                </a:lnTo>
                <a:lnTo>
                  <a:pt x="72008" y="2676271"/>
                </a:lnTo>
                <a:lnTo>
                  <a:pt x="66347" y="2671619"/>
                </a:lnTo>
                <a:lnTo>
                  <a:pt x="50911" y="2667825"/>
                </a:lnTo>
                <a:lnTo>
                  <a:pt x="28021" y="2665269"/>
                </a:lnTo>
                <a:lnTo>
                  <a:pt x="0" y="2664333"/>
                </a:lnTo>
                <a:lnTo>
                  <a:pt x="28021" y="2663394"/>
                </a:lnTo>
                <a:lnTo>
                  <a:pt x="50911" y="2660824"/>
                </a:lnTo>
                <a:lnTo>
                  <a:pt x="66347" y="2656992"/>
                </a:lnTo>
                <a:lnTo>
                  <a:pt x="72008" y="2652268"/>
                </a:lnTo>
                <a:lnTo>
                  <a:pt x="72008" y="1308227"/>
                </a:lnTo>
                <a:lnTo>
                  <a:pt x="77670" y="1303502"/>
                </a:lnTo>
                <a:lnTo>
                  <a:pt x="93106" y="1299670"/>
                </a:lnTo>
                <a:lnTo>
                  <a:pt x="115996" y="1297100"/>
                </a:lnTo>
                <a:lnTo>
                  <a:pt x="144017" y="129616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bject 17">
            <a:extLst>
              <a:ext uri="{FF2B5EF4-FFF2-40B4-BE49-F238E27FC236}">
                <a16:creationId xmlns:a16="http://schemas.microsoft.com/office/drawing/2014/main" id="{C191B336-614A-4ECA-8ED5-8B1EAFD935B3}"/>
              </a:ext>
            </a:extLst>
          </p:cNvPr>
          <p:cNvSpPr/>
          <p:nvPr/>
        </p:nvSpPr>
        <p:spPr>
          <a:xfrm>
            <a:off x="588468" y="1319560"/>
            <a:ext cx="2016760" cy="421640"/>
          </a:xfrm>
          <a:custGeom>
            <a:avLst/>
            <a:gdLst/>
            <a:ahLst/>
            <a:cxnLst/>
            <a:rect l="l" t="t" r="r" b="b"/>
            <a:pathLst>
              <a:path w="2016760" h="421640">
                <a:moveTo>
                  <a:pt x="2016252" y="0"/>
                </a:moveTo>
                <a:lnTo>
                  <a:pt x="0" y="0"/>
                </a:lnTo>
                <a:lnTo>
                  <a:pt x="0" y="421589"/>
                </a:lnTo>
                <a:lnTo>
                  <a:pt x="2016252" y="421589"/>
                </a:lnTo>
                <a:lnTo>
                  <a:pt x="2016252" y="0"/>
                </a:lnTo>
                <a:close/>
              </a:path>
            </a:pathLst>
          </a:cu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bject 19">
            <a:extLst>
              <a:ext uri="{FF2B5EF4-FFF2-40B4-BE49-F238E27FC236}">
                <a16:creationId xmlns:a16="http://schemas.microsoft.com/office/drawing/2014/main" id="{451CD7BC-453F-4CA1-9BD4-3AC98C0F5644}"/>
              </a:ext>
            </a:extLst>
          </p:cNvPr>
          <p:cNvSpPr txBox="1"/>
          <p:nvPr/>
        </p:nvSpPr>
        <p:spPr>
          <a:xfrm>
            <a:off x="675780" y="1389548"/>
            <a:ext cx="20167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 </a:t>
            </a:r>
            <a:r>
              <a:rPr kumimoji="0" lang="en-US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A91AFBF7-5F11-47E3-B74B-FC021408EE39}"/>
              </a:ext>
            </a:extLst>
          </p:cNvPr>
          <p:cNvCxnSpPr/>
          <p:nvPr/>
        </p:nvCxnSpPr>
        <p:spPr>
          <a:xfrm>
            <a:off x="1501013" y="1753740"/>
            <a:ext cx="0" cy="326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357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ject 66">
            <a:extLst>
              <a:ext uri="{FF2B5EF4-FFF2-40B4-BE49-F238E27FC236}">
                <a16:creationId xmlns:a16="http://schemas.microsoft.com/office/drawing/2014/main" id="{7F061083-3D22-4233-954D-2422A3A05E5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9557" y="980713"/>
            <a:ext cx="8659393" cy="4590759"/>
          </a:xfrm>
          <a:prstGeom prst="rect">
            <a:avLst/>
          </a:prstGeom>
        </p:spPr>
      </p:pic>
      <p:sp>
        <p:nvSpPr>
          <p:cNvPr id="129" name="object 19">
            <a:extLst>
              <a:ext uri="{FF2B5EF4-FFF2-40B4-BE49-F238E27FC236}">
                <a16:creationId xmlns:a16="http://schemas.microsoft.com/office/drawing/2014/main" id="{1B98E0F0-43C5-40BD-B3A1-BBB1439FBACF}"/>
              </a:ext>
            </a:extLst>
          </p:cNvPr>
          <p:cNvSpPr txBox="1"/>
          <p:nvPr/>
        </p:nvSpPr>
        <p:spPr>
          <a:xfrm>
            <a:off x="612792" y="1227201"/>
            <a:ext cx="1927742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 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Evaluarea</a:t>
            </a:r>
            <a:r>
              <a:rPr kumimoji="0" sz="1200" b="1" i="0" u="none" strike="noStrike" kern="1200" cap="none" spc="-7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performanței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1" name="object 31">
            <a:extLst>
              <a:ext uri="{FF2B5EF4-FFF2-40B4-BE49-F238E27FC236}">
                <a16:creationId xmlns:a16="http://schemas.microsoft.com/office/drawing/2014/main" id="{C3CEC765-7D5B-4C8D-83F3-B2A02E53BB0C}"/>
              </a:ext>
            </a:extLst>
          </p:cNvPr>
          <p:cNvSpPr txBox="1"/>
          <p:nvPr/>
        </p:nvSpPr>
        <p:spPr>
          <a:xfrm>
            <a:off x="698460" y="5476443"/>
            <a:ext cx="1439992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9.3 Analiză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efectuată</a:t>
            </a:r>
            <a:r>
              <a:rPr kumimoji="0" sz="1000" b="0" i="0" u="none" strike="noStrike" kern="1200" cap="none" spc="-6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  </a:t>
            </a: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management</a:t>
            </a:r>
            <a:endParaRPr kumimoji="0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3" name="object 33">
            <a:extLst>
              <a:ext uri="{FF2B5EF4-FFF2-40B4-BE49-F238E27FC236}">
                <a16:creationId xmlns:a16="http://schemas.microsoft.com/office/drawing/2014/main" id="{9AD7F177-6899-49A7-9864-A553548EA734}"/>
              </a:ext>
            </a:extLst>
          </p:cNvPr>
          <p:cNvSpPr/>
          <p:nvPr/>
        </p:nvSpPr>
        <p:spPr>
          <a:xfrm>
            <a:off x="1450213" y="2478768"/>
            <a:ext cx="50800" cy="2664460"/>
          </a:xfrm>
          <a:custGeom>
            <a:avLst/>
            <a:gdLst/>
            <a:ahLst/>
            <a:cxnLst/>
            <a:rect l="l" t="t" r="r" b="b"/>
            <a:pathLst>
              <a:path w="50800" h="2664460">
                <a:moveTo>
                  <a:pt x="50800" y="2588133"/>
                </a:moveTo>
                <a:lnTo>
                  <a:pt x="31750" y="2607183"/>
                </a:lnTo>
                <a:lnTo>
                  <a:pt x="31750" y="1542415"/>
                </a:lnTo>
                <a:lnTo>
                  <a:pt x="19050" y="1542415"/>
                </a:lnTo>
                <a:lnTo>
                  <a:pt x="19050" y="2607183"/>
                </a:lnTo>
                <a:lnTo>
                  <a:pt x="0" y="2588133"/>
                </a:lnTo>
                <a:lnTo>
                  <a:pt x="25400" y="2664333"/>
                </a:lnTo>
                <a:lnTo>
                  <a:pt x="42329" y="2613533"/>
                </a:lnTo>
                <a:lnTo>
                  <a:pt x="50800" y="2588133"/>
                </a:lnTo>
                <a:close/>
              </a:path>
              <a:path w="50800" h="2664460">
                <a:moveTo>
                  <a:pt x="50800" y="1219962"/>
                </a:moveTo>
                <a:lnTo>
                  <a:pt x="31750" y="1239012"/>
                </a:lnTo>
                <a:lnTo>
                  <a:pt x="31750" y="0"/>
                </a:lnTo>
                <a:lnTo>
                  <a:pt x="19050" y="0"/>
                </a:lnTo>
                <a:lnTo>
                  <a:pt x="19050" y="1239012"/>
                </a:lnTo>
                <a:lnTo>
                  <a:pt x="0" y="1219962"/>
                </a:lnTo>
                <a:lnTo>
                  <a:pt x="25400" y="1296162"/>
                </a:lnTo>
                <a:lnTo>
                  <a:pt x="42329" y="1245362"/>
                </a:lnTo>
                <a:lnTo>
                  <a:pt x="50800" y="1219962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6" name="object 36">
            <a:extLst>
              <a:ext uri="{FF2B5EF4-FFF2-40B4-BE49-F238E27FC236}">
                <a16:creationId xmlns:a16="http://schemas.microsoft.com/office/drawing/2014/main" id="{603D8B4E-1B1B-4D68-A5E3-CE1A709B1C09}"/>
              </a:ext>
            </a:extLst>
          </p:cNvPr>
          <p:cNvSpPr txBox="1"/>
          <p:nvPr/>
        </p:nvSpPr>
        <p:spPr>
          <a:xfrm>
            <a:off x="611555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38" name="object 38">
            <a:extLst>
              <a:ext uri="{FF2B5EF4-FFF2-40B4-BE49-F238E27FC236}">
                <a16:creationId xmlns:a16="http://schemas.microsoft.com/office/drawing/2014/main" id="{0A5379B3-993A-4700-9396-FA6C0767E2BE}"/>
              </a:ext>
            </a:extLst>
          </p:cNvPr>
          <p:cNvGrpSpPr/>
          <p:nvPr/>
        </p:nvGrpSpPr>
        <p:grpSpPr>
          <a:xfrm>
            <a:off x="1783591" y="471868"/>
            <a:ext cx="1065209" cy="369570"/>
            <a:chOff x="1830895" y="471868"/>
            <a:chExt cx="1017905" cy="369570"/>
          </a:xfrm>
        </p:grpSpPr>
        <p:sp>
          <p:nvSpPr>
            <p:cNvPr id="139" name="object 39">
              <a:extLst>
                <a:ext uri="{FF2B5EF4-FFF2-40B4-BE49-F238E27FC236}">
                  <a16:creationId xmlns:a16="http://schemas.microsoft.com/office/drawing/2014/main" id="{C38E5D47-2A91-49B1-9D0E-8D18DE4F7EDE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object 40">
              <a:extLst>
                <a:ext uri="{FF2B5EF4-FFF2-40B4-BE49-F238E27FC236}">
                  <a16:creationId xmlns:a16="http://schemas.microsoft.com/office/drawing/2014/main" id="{91B42A75-E120-428F-99B3-9A0C61B272F1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1" name="object 41">
            <a:extLst>
              <a:ext uri="{FF2B5EF4-FFF2-40B4-BE49-F238E27FC236}">
                <a16:creationId xmlns:a16="http://schemas.microsoft.com/office/drawing/2014/main" id="{605FAD2E-DE60-4B50-B58F-996DE3F9EBBD}"/>
              </a:ext>
            </a:extLst>
          </p:cNvPr>
          <p:cNvSpPr txBox="1"/>
          <p:nvPr/>
        </p:nvSpPr>
        <p:spPr>
          <a:xfrm>
            <a:off x="1788796" y="555751"/>
            <a:ext cx="1055241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42" name="object 42">
            <a:extLst>
              <a:ext uri="{FF2B5EF4-FFF2-40B4-BE49-F238E27FC236}">
                <a16:creationId xmlns:a16="http://schemas.microsoft.com/office/drawing/2014/main" id="{6287B7C3-6592-4794-A18E-D3569976EF67}"/>
              </a:ext>
            </a:extLst>
          </p:cNvPr>
          <p:cNvGrpSpPr/>
          <p:nvPr/>
        </p:nvGrpSpPr>
        <p:grpSpPr>
          <a:xfrm>
            <a:off x="3007744" y="471868"/>
            <a:ext cx="1065209" cy="369570"/>
            <a:chOff x="3055048" y="471868"/>
            <a:chExt cx="1017905" cy="369570"/>
          </a:xfrm>
        </p:grpSpPr>
        <p:sp>
          <p:nvSpPr>
            <p:cNvPr id="143" name="object 43">
              <a:extLst>
                <a:ext uri="{FF2B5EF4-FFF2-40B4-BE49-F238E27FC236}">
                  <a16:creationId xmlns:a16="http://schemas.microsoft.com/office/drawing/2014/main" id="{02AC3F4C-CE82-4FD1-B49B-CCBE4E0695B7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4" name="object 44">
              <a:extLst>
                <a:ext uri="{FF2B5EF4-FFF2-40B4-BE49-F238E27FC236}">
                  <a16:creationId xmlns:a16="http://schemas.microsoft.com/office/drawing/2014/main" id="{F1A095B8-6A09-41AB-98DA-57F55A88D6DC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5" name="object 45">
            <a:extLst>
              <a:ext uri="{FF2B5EF4-FFF2-40B4-BE49-F238E27FC236}">
                <a16:creationId xmlns:a16="http://schemas.microsoft.com/office/drawing/2014/main" id="{AE6CFABD-DD61-420A-AF61-9A49835803E6}"/>
              </a:ext>
            </a:extLst>
          </p:cNvPr>
          <p:cNvSpPr txBox="1"/>
          <p:nvPr/>
        </p:nvSpPr>
        <p:spPr>
          <a:xfrm>
            <a:off x="3012949" y="476630"/>
            <a:ext cx="1055241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46" name="object 46">
            <a:extLst>
              <a:ext uri="{FF2B5EF4-FFF2-40B4-BE49-F238E27FC236}">
                <a16:creationId xmlns:a16="http://schemas.microsoft.com/office/drawing/2014/main" id="{1BF7E75F-A3DF-4F83-AF69-B892A3D04874}"/>
              </a:ext>
            </a:extLst>
          </p:cNvPr>
          <p:cNvGrpSpPr/>
          <p:nvPr/>
        </p:nvGrpSpPr>
        <p:grpSpPr>
          <a:xfrm>
            <a:off x="4238596" y="471868"/>
            <a:ext cx="914365" cy="369570"/>
            <a:chOff x="4279201" y="471868"/>
            <a:chExt cx="873760" cy="369570"/>
          </a:xfrm>
        </p:grpSpPr>
        <p:sp>
          <p:nvSpPr>
            <p:cNvPr id="147" name="object 47">
              <a:extLst>
                <a:ext uri="{FF2B5EF4-FFF2-40B4-BE49-F238E27FC236}">
                  <a16:creationId xmlns:a16="http://schemas.microsoft.com/office/drawing/2014/main" id="{4BD45D12-76A1-4557-8555-D61604FD66A7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8" name="object 48">
              <a:extLst>
                <a:ext uri="{FF2B5EF4-FFF2-40B4-BE49-F238E27FC236}">
                  <a16:creationId xmlns:a16="http://schemas.microsoft.com/office/drawing/2014/main" id="{BB308816-1D7C-4D56-AFEA-B305DB2B465F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9" name="object 49">
            <a:extLst>
              <a:ext uri="{FF2B5EF4-FFF2-40B4-BE49-F238E27FC236}">
                <a16:creationId xmlns:a16="http://schemas.microsoft.com/office/drawing/2014/main" id="{63EF5398-8978-4BFB-B612-B5FD1A4D8AFB}"/>
              </a:ext>
            </a:extLst>
          </p:cNvPr>
          <p:cNvSpPr txBox="1"/>
          <p:nvPr/>
        </p:nvSpPr>
        <p:spPr>
          <a:xfrm>
            <a:off x="4243802" y="476630"/>
            <a:ext cx="904397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50" name="object 50">
            <a:extLst>
              <a:ext uri="{FF2B5EF4-FFF2-40B4-BE49-F238E27FC236}">
                <a16:creationId xmlns:a16="http://schemas.microsoft.com/office/drawing/2014/main" id="{B7B4C9F2-208F-4406-96B6-733D3BB0C792}"/>
              </a:ext>
            </a:extLst>
          </p:cNvPr>
          <p:cNvGrpSpPr/>
          <p:nvPr/>
        </p:nvGrpSpPr>
        <p:grpSpPr>
          <a:xfrm>
            <a:off x="5315367" y="471868"/>
            <a:ext cx="990119" cy="369570"/>
            <a:chOff x="5359336" y="471868"/>
            <a:chExt cx="946150" cy="369570"/>
          </a:xfrm>
        </p:grpSpPr>
        <p:sp>
          <p:nvSpPr>
            <p:cNvPr id="151" name="object 51">
              <a:extLst>
                <a:ext uri="{FF2B5EF4-FFF2-40B4-BE49-F238E27FC236}">
                  <a16:creationId xmlns:a16="http://schemas.microsoft.com/office/drawing/2014/main" id="{425D392A-9B90-4F6C-8389-C1D0CBA8E9FE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2" name="object 52">
              <a:extLst>
                <a:ext uri="{FF2B5EF4-FFF2-40B4-BE49-F238E27FC236}">
                  <a16:creationId xmlns:a16="http://schemas.microsoft.com/office/drawing/2014/main" id="{1AAB1C9D-B7FF-48B2-AE47-948252DD81F1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3" name="object 53">
            <a:extLst>
              <a:ext uri="{FF2B5EF4-FFF2-40B4-BE49-F238E27FC236}">
                <a16:creationId xmlns:a16="http://schemas.microsoft.com/office/drawing/2014/main" id="{3A9CB0DA-3018-4778-BC05-5BAD3AD05C82}"/>
              </a:ext>
            </a:extLst>
          </p:cNvPr>
          <p:cNvSpPr txBox="1"/>
          <p:nvPr/>
        </p:nvSpPr>
        <p:spPr>
          <a:xfrm>
            <a:off x="5320572" y="476630"/>
            <a:ext cx="980151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54" name="object 54">
            <a:extLst>
              <a:ext uri="{FF2B5EF4-FFF2-40B4-BE49-F238E27FC236}">
                <a16:creationId xmlns:a16="http://schemas.microsoft.com/office/drawing/2014/main" id="{760F36C4-32EA-4746-8241-ABF651604D8B}"/>
              </a:ext>
            </a:extLst>
          </p:cNvPr>
          <p:cNvGrpSpPr/>
          <p:nvPr/>
        </p:nvGrpSpPr>
        <p:grpSpPr>
          <a:xfrm>
            <a:off x="6464176" y="471868"/>
            <a:ext cx="1065209" cy="369570"/>
            <a:chOff x="6511480" y="471868"/>
            <a:chExt cx="1017905" cy="369570"/>
          </a:xfrm>
        </p:grpSpPr>
        <p:sp>
          <p:nvSpPr>
            <p:cNvPr id="155" name="object 55">
              <a:extLst>
                <a:ext uri="{FF2B5EF4-FFF2-40B4-BE49-F238E27FC236}">
                  <a16:creationId xmlns:a16="http://schemas.microsoft.com/office/drawing/2014/main" id="{687D1E20-2C4C-4D21-B5D5-3A583DE62C62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object 56">
              <a:extLst>
                <a:ext uri="{FF2B5EF4-FFF2-40B4-BE49-F238E27FC236}">
                  <a16:creationId xmlns:a16="http://schemas.microsoft.com/office/drawing/2014/main" id="{64A3884B-9BB8-4515-BF25-1FC5216B47DB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7" name="object 57">
            <a:extLst>
              <a:ext uri="{FF2B5EF4-FFF2-40B4-BE49-F238E27FC236}">
                <a16:creationId xmlns:a16="http://schemas.microsoft.com/office/drawing/2014/main" id="{B7D24350-250A-46FC-A4DE-AD1C02C2EE9F}"/>
              </a:ext>
            </a:extLst>
          </p:cNvPr>
          <p:cNvSpPr txBox="1"/>
          <p:nvPr/>
        </p:nvSpPr>
        <p:spPr>
          <a:xfrm>
            <a:off x="6469382" y="476630"/>
            <a:ext cx="1055241" cy="51616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59" name="object 59">
            <a:extLst>
              <a:ext uri="{FF2B5EF4-FFF2-40B4-BE49-F238E27FC236}">
                <a16:creationId xmlns:a16="http://schemas.microsoft.com/office/drawing/2014/main" id="{7A397752-071F-40EF-9728-26544EC82DC7}"/>
              </a:ext>
            </a:extLst>
          </p:cNvPr>
          <p:cNvGrpSpPr/>
          <p:nvPr/>
        </p:nvGrpSpPr>
        <p:grpSpPr>
          <a:xfrm>
            <a:off x="7681631" y="471868"/>
            <a:ext cx="1216052" cy="369570"/>
            <a:chOff x="7735633" y="471868"/>
            <a:chExt cx="1162050" cy="369570"/>
          </a:xfrm>
        </p:grpSpPr>
        <p:sp>
          <p:nvSpPr>
            <p:cNvPr id="160" name="object 60">
              <a:extLst>
                <a:ext uri="{FF2B5EF4-FFF2-40B4-BE49-F238E27FC236}">
                  <a16:creationId xmlns:a16="http://schemas.microsoft.com/office/drawing/2014/main" id="{E16A3FD6-D4EC-4C11-9BA7-C0FFBB06C5FD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1" name="object 61">
              <a:extLst>
                <a:ext uri="{FF2B5EF4-FFF2-40B4-BE49-F238E27FC236}">
                  <a16:creationId xmlns:a16="http://schemas.microsoft.com/office/drawing/2014/main" id="{5609EBAB-FAA9-4669-BCF0-EEAF29BAE98B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2" name="object 62">
            <a:extLst>
              <a:ext uri="{FF2B5EF4-FFF2-40B4-BE49-F238E27FC236}">
                <a16:creationId xmlns:a16="http://schemas.microsoft.com/office/drawing/2014/main" id="{0867EEEC-C953-4A6E-B31F-A3B7F171DD71}"/>
              </a:ext>
            </a:extLst>
          </p:cNvPr>
          <p:cNvSpPr txBox="1"/>
          <p:nvPr/>
        </p:nvSpPr>
        <p:spPr>
          <a:xfrm>
            <a:off x="7686835" y="476630"/>
            <a:ext cx="120608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3" name="object 70">
            <a:extLst>
              <a:ext uri="{FF2B5EF4-FFF2-40B4-BE49-F238E27FC236}">
                <a16:creationId xmlns:a16="http://schemas.microsoft.com/office/drawing/2014/main" id="{37175EC5-600E-4B5E-A4A5-A0D8EE3D4824}"/>
              </a:ext>
            </a:extLst>
          </p:cNvPr>
          <p:cNvSpPr txBox="1"/>
          <p:nvPr/>
        </p:nvSpPr>
        <p:spPr>
          <a:xfrm>
            <a:off x="2786105" y="1540002"/>
            <a:ext cx="9070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9.3.1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Overview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73" name="object 80">
            <a:extLst>
              <a:ext uri="{FF2B5EF4-FFF2-40B4-BE49-F238E27FC236}">
                <a16:creationId xmlns:a16="http://schemas.microsoft.com/office/drawing/2014/main" id="{756CDFB1-373B-4109-A078-2B71E2EE8C2D}"/>
              </a:ext>
            </a:extLst>
          </p:cNvPr>
          <p:cNvSpPr txBox="1"/>
          <p:nvPr/>
        </p:nvSpPr>
        <p:spPr>
          <a:xfrm>
            <a:off x="3932328" y="1286528"/>
            <a:ext cx="526756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5415" algn="l"/>
              </a:tabLst>
              <a:defRPr/>
            </a:pPr>
            <a:r>
              <a:rPr kumimoji="0" lang="en-US" sz="1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analysis by top management at planned intervals to ensure that </a:t>
            </a:r>
            <a:r>
              <a:rPr kumimoji="0" lang="en-US" sz="1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is: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74" name="object 81">
            <a:extLst>
              <a:ext uri="{FF2B5EF4-FFF2-40B4-BE49-F238E27FC236}">
                <a16:creationId xmlns:a16="http://schemas.microsoft.com/office/drawing/2014/main" id="{CFAAD9BD-1171-43C5-B4B2-D1D5A621185B}"/>
              </a:ext>
            </a:extLst>
          </p:cNvPr>
          <p:cNvSpPr txBox="1"/>
          <p:nvPr/>
        </p:nvSpPr>
        <p:spPr>
          <a:xfrm>
            <a:off x="4088632" y="1872488"/>
            <a:ext cx="595071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1" u="sng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"/>
                <a:ea typeface="+mn-ea"/>
                <a:cs typeface="Arial"/>
              </a:rPr>
              <a:t>aligned with the strategic direction of the organization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0" name="object 87">
            <a:extLst>
              <a:ext uri="{FF2B5EF4-FFF2-40B4-BE49-F238E27FC236}">
                <a16:creationId xmlns:a16="http://schemas.microsoft.com/office/drawing/2014/main" id="{8149F60C-D8BF-4CF8-B44D-D9D6B4BE0118}"/>
              </a:ext>
            </a:extLst>
          </p:cNvPr>
          <p:cNvSpPr txBox="1"/>
          <p:nvPr/>
        </p:nvSpPr>
        <p:spPr>
          <a:xfrm>
            <a:off x="2811378" y="2646231"/>
            <a:ext cx="75355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9.3.2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o-RO" sz="12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</a:t>
            </a:r>
            <a:r>
              <a:rPr kumimoji="0" lang="en-US" sz="12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</a:t>
            </a:r>
            <a:r>
              <a:rPr kumimoji="0" lang="ro-RO" sz="12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input elements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1" name="object 118">
            <a:extLst>
              <a:ext uri="{FF2B5EF4-FFF2-40B4-BE49-F238E27FC236}">
                <a16:creationId xmlns:a16="http://schemas.microsoft.com/office/drawing/2014/main" id="{8660EFD9-6E79-4FF8-8DBB-D2597DC8FCB6}"/>
              </a:ext>
            </a:extLst>
          </p:cNvPr>
          <p:cNvSpPr txBox="1"/>
          <p:nvPr/>
        </p:nvSpPr>
        <p:spPr>
          <a:xfrm>
            <a:off x="4104403" y="2199104"/>
            <a:ext cx="5232347" cy="24134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Status of actions from previous analyzes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Relevant changes in internal and external aspects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performance information, trends related to:</a:t>
            </a:r>
            <a:endParaRPr kumimoji="0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523875" marR="0" lvl="1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245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feedback stakeholders</a:t>
            </a:r>
          </a:p>
          <a:p>
            <a:pPr marL="523875" marR="0" lvl="1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245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meeting the objectives</a:t>
            </a:r>
          </a:p>
          <a:p>
            <a:pPr marL="523875" marR="0" lvl="1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245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process performance, energy compliance</a:t>
            </a:r>
          </a:p>
          <a:p>
            <a:pPr marL="523875" marR="0" lvl="1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245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nonconformities and corrective actions</a:t>
            </a:r>
          </a:p>
          <a:p>
            <a:pPr marL="523875" marR="0" lvl="1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245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monitoring and measurement results</a:t>
            </a:r>
          </a:p>
          <a:p>
            <a:pPr marL="523875" marR="0" lvl="1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245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audit results</a:t>
            </a:r>
          </a:p>
          <a:p>
            <a:pPr marL="523875" marR="0" lvl="1" indent="-5461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2451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energy management system performance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Adequacy of resources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Effectiveness of actions taken to address risks / opportunities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Opportunities for improvement</a:t>
            </a:r>
          </a:p>
        </p:txBody>
      </p:sp>
      <p:sp>
        <p:nvSpPr>
          <p:cNvPr id="217" name="object 124">
            <a:extLst>
              <a:ext uri="{FF2B5EF4-FFF2-40B4-BE49-F238E27FC236}">
                <a16:creationId xmlns:a16="http://schemas.microsoft.com/office/drawing/2014/main" id="{02758B8B-DF06-4B53-945D-C28028AD8EB6}"/>
              </a:ext>
            </a:extLst>
          </p:cNvPr>
          <p:cNvSpPr txBox="1"/>
          <p:nvPr/>
        </p:nvSpPr>
        <p:spPr>
          <a:xfrm>
            <a:off x="2851765" y="4595820"/>
            <a:ext cx="73694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9.3.3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MR output elements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23" name="object 130">
            <a:extLst>
              <a:ext uri="{FF2B5EF4-FFF2-40B4-BE49-F238E27FC236}">
                <a16:creationId xmlns:a16="http://schemas.microsoft.com/office/drawing/2014/main" id="{F1CB5AD8-6EB4-4CC6-B8FD-419B0C354020}"/>
              </a:ext>
            </a:extLst>
          </p:cNvPr>
          <p:cNvSpPr txBox="1"/>
          <p:nvPr/>
        </p:nvSpPr>
        <p:spPr>
          <a:xfrm>
            <a:off x="4088632" y="1681708"/>
            <a:ext cx="399901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49860" algn="l"/>
                <a:tab pos="2364105" algn="l"/>
                <a:tab pos="3227705" algn="l"/>
              </a:tabLst>
              <a:defRPr/>
            </a:pPr>
            <a:r>
              <a:rPr kumimoji="0" lang="ro-RO" sz="1800" b="0" i="0" u="none" strike="noStrike" kern="1200" cap="none" spc="0" normalizeH="0" baseline="2314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further appropriate • appropriate • effective</a:t>
            </a:r>
            <a:endParaRPr kumimoji="0" sz="1800" b="0" i="0" u="none" strike="noStrike" kern="1200" cap="none" spc="0" normalizeH="0" baseline="2314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35" name="object 142">
            <a:extLst>
              <a:ext uri="{FF2B5EF4-FFF2-40B4-BE49-F238E27FC236}">
                <a16:creationId xmlns:a16="http://schemas.microsoft.com/office/drawing/2014/main" id="{26146FC8-D82B-484A-9B77-7D40E6CBB572}"/>
              </a:ext>
            </a:extLst>
          </p:cNvPr>
          <p:cNvSpPr txBox="1"/>
          <p:nvPr/>
        </p:nvSpPr>
        <p:spPr>
          <a:xfrm>
            <a:off x="4108873" y="4558330"/>
            <a:ext cx="4188402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Decisions, decisions regarding: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opportunities for improvement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any need to modify the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resource needs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information as evidence of EEA results</a:t>
            </a: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36" name="object 143">
            <a:extLst>
              <a:ext uri="{FF2B5EF4-FFF2-40B4-BE49-F238E27FC236}">
                <a16:creationId xmlns:a16="http://schemas.microsoft.com/office/drawing/2014/main" id="{589AB1EF-7FB5-4716-99AF-CF3073355532}"/>
              </a:ext>
            </a:extLst>
          </p:cNvPr>
          <p:cNvSpPr/>
          <p:nvPr/>
        </p:nvSpPr>
        <p:spPr>
          <a:xfrm>
            <a:off x="3550476" y="1213519"/>
            <a:ext cx="301687" cy="4320540"/>
          </a:xfrm>
          <a:custGeom>
            <a:avLst/>
            <a:gdLst/>
            <a:ahLst/>
            <a:cxnLst/>
            <a:rect l="l" t="t" r="r" b="b"/>
            <a:pathLst>
              <a:path w="288289" h="4320540">
                <a:moveTo>
                  <a:pt x="216026" y="720089"/>
                </a:moveTo>
                <a:lnTo>
                  <a:pt x="188005" y="718482"/>
                </a:lnTo>
                <a:lnTo>
                  <a:pt x="165115" y="714089"/>
                </a:lnTo>
                <a:lnTo>
                  <a:pt x="149679" y="707552"/>
                </a:lnTo>
                <a:lnTo>
                  <a:pt x="144017" y="699515"/>
                </a:lnTo>
                <a:lnTo>
                  <a:pt x="144017" y="380619"/>
                </a:lnTo>
                <a:lnTo>
                  <a:pt x="138356" y="372635"/>
                </a:lnTo>
                <a:lnTo>
                  <a:pt x="122920" y="366093"/>
                </a:lnTo>
                <a:lnTo>
                  <a:pt x="100030" y="361670"/>
                </a:lnTo>
                <a:lnTo>
                  <a:pt x="72009" y="360045"/>
                </a:lnTo>
                <a:lnTo>
                  <a:pt x="100030" y="358437"/>
                </a:lnTo>
                <a:lnTo>
                  <a:pt x="122920" y="354044"/>
                </a:lnTo>
                <a:lnTo>
                  <a:pt x="138356" y="347507"/>
                </a:lnTo>
                <a:lnTo>
                  <a:pt x="144017" y="339471"/>
                </a:lnTo>
                <a:lnTo>
                  <a:pt x="144017" y="20574"/>
                </a:lnTo>
                <a:lnTo>
                  <a:pt x="149679" y="12590"/>
                </a:lnTo>
                <a:lnTo>
                  <a:pt x="165115" y="6048"/>
                </a:lnTo>
                <a:lnTo>
                  <a:pt x="188005" y="1625"/>
                </a:lnTo>
                <a:lnTo>
                  <a:pt x="216026" y="0"/>
                </a:lnTo>
              </a:path>
              <a:path w="288289" h="4320540">
                <a:moveTo>
                  <a:pt x="288036" y="3240405"/>
                </a:moveTo>
                <a:lnTo>
                  <a:pt x="231993" y="3234475"/>
                </a:lnTo>
                <a:lnTo>
                  <a:pt x="186213" y="3218307"/>
                </a:lnTo>
                <a:lnTo>
                  <a:pt x="155340" y="3194327"/>
                </a:lnTo>
                <a:lnTo>
                  <a:pt x="144017" y="3164967"/>
                </a:lnTo>
                <a:lnTo>
                  <a:pt x="144017" y="1819402"/>
                </a:lnTo>
                <a:lnTo>
                  <a:pt x="132695" y="1790061"/>
                </a:lnTo>
                <a:lnTo>
                  <a:pt x="101822" y="1766125"/>
                </a:lnTo>
                <a:lnTo>
                  <a:pt x="56042" y="1750000"/>
                </a:lnTo>
                <a:lnTo>
                  <a:pt x="0" y="1744090"/>
                </a:lnTo>
                <a:lnTo>
                  <a:pt x="56042" y="1738161"/>
                </a:lnTo>
                <a:lnTo>
                  <a:pt x="101822" y="1721992"/>
                </a:lnTo>
                <a:lnTo>
                  <a:pt x="132695" y="1698013"/>
                </a:lnTo>
                <a:lnTo>
                  <a:pt x="144017" y="1668652"/>
                </a:lnTo>
                <a:lnTo>
                  <a:pt x="144017" y="939546"/>
                </a:lnTo>
                <a:lnTo>
                  <a:pt x="155340" y="910185"/>
                </a:lnTo>
                <a:lnTo>
                  <a:pt x="186213" y="886206"/>
                </a:lnTo>
                <a:lnTo>
                  <a:pt x="231993" y="870037"/>
                </a:lnTo>
                <a:lnTo>
                  <a:pt x="288036" y="864108"/>
                </a:lnTo>
              </a:path>
              <a:path w="288289" h="4320540">
                <a:moveTo>
                  <a:pt x="216026" y="4320514"/>
                </a:moveTo>
                <a:lnTo>
                  <a:pt x="188005" y="4319569"/>
                </a:lnTo>
                <a:lnTo>
                  <a:pt x="165115" y="4316995"/>
                </a:lnTo>
                <a:lnTo>
                  <a:pt x="149679" y="4313179"/>
                </a:lnTo>
                <a:lnTo>
                  <a:pt x="144017" y="4308513"/>
                </a:lnTo>
                <a:lnTo>
                  <a:pt x="144017" y="3864483"/>
                </a:lnTo>
                <a:lnTo>
                  <a:pt x="138356" y="3859811"/>
                </a:lnTo>
                <a:lnTo>
                  <a:pt x="122920" y="3855974"/>
                </a:lnTo>
                <a:lnTo>
                  <a:pt x="100030" y="3853374"/>
                </a:lnTo>
                <a:lnTo>
                  <a:pt x="72009" y="3852418"/>
                </a:lnTo>
                <a:lnTo>
                  <a:pt x="100030" y="3851481"/>
                </a:lnTo>
                <a:lnTo>
                  <a:pt x="122920" y="3848925"/>
                </a:lnTo>
                <a:lnTo>
                  <a:pt x="138356" y="3845131"/>
                </a:lnTo>
                <a:lnTo>
                  <a:pt x="144017" y="3840479"/>
                </a:lnTo>
                <a:lnTo>
                  <a:pt x="144017" y="3396361"/>
                </a:lnTo>
                <a:lnTo>
                  <a:pt x="149679" y="3391709"/>
                </a:lnTo>
                <a:lnTo>
                  <a:pt x="165115" y="3387915"/>
                </a:lnTo>
                <a:lnTo>
                  <a:pt x="188005" y="3385359"/>
                </a:lnTo>
                <a:lnTo>
                  <a:pt x="216026" y="338442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7" name="object 13">
            <a:extLst>
              <a:ext uri="{FF2B5EF4-FFF2-40B4-BE49-F238E27FC236}">
                <a16:creationId xmlns:a16="http://schemas.microsoft.com/office/drawing/2014/main" id="{31B75E25-20AC-40F4-9809-C794A92E284A}"/>
              </a:ext>
            </a:extLst>
          </p:cNvPr>
          <p:cNvGrpSpPr/>
          <p:nvPr/>
        </p:nvGrpSpPr>
        <p:grpSpPr>
          <a:xfrm>
            <a:off x="579784" y="1091029"/>
            <a:ext cx="2141220" cy="1108075"/>
            <a:chOff x="563880" y="1097280"/>
            <a:chExt cx="2141220" cy="1108075"/>
          </a:xfrm>
        </p:grpSpPr>
        <p:sp>
          <p:nvSpPr>
            <p:cNvPr id="238" name="object 14">
              <a:extLst>
                <a:ext uri="{FF2B5EF4-FFF2-40B4-BE49-F238E27FC236}">
                  <a16:creationId xmlns:a16="http://schemas.microsoft.com/office/drawing/2014/main" id="{CEEC14FF-01A6-47C7-B419-30C6A2830DD9}"/>
                </a:ext>
              </a:extLst>
            </p:cNvPr>
            <p:cNvSpPr/>
            <p:nvPr/>
          </p:nvSpPr>
          <p:spPr>
            <a:xfrm>
              <a:off x="1450213" y="1556766"/>
              <a:ext cx="50800" cy="648335"/>
            </a:xfrm>
            <a:custGeom>
              <a:avLst/>
              <a:gdLst/>
              <a:ahLst/>
              <a:cxnLst/>
              <a:rect l="l" t="t" r="r" b="b"/>
              <a:pathLst>
                <a:path w="50800" h="648335">
                  <a:moveTo>
                    <a:pt x="0" y="571881"/>
                  </a:moveTo>
                  <a:lnTo>
                    <a:pt x="25400" y="648081"/>
                  </a:lnTo>
                  <a:lnTo>
                    <a:pt x="42333" y="597281"/>
                  </a:lnTo>
                  <a:lnTo>
                    <a:pt x="19050" y="597281"/>
                  </a:lnTo>
                  <a:lnTo>
                    <a:pt x="19050" y="590931"/>
                  </a:lnTo>
                  <a:lnTo>
                    <a:pt x="0" y="571881"/>
                  </a:lnTo>
                  <a:close/>
                </a:path>
                <a:path w="50800" h="648335">
                  <a:moveTo>
                    <a:pt x="19050" y="590931"/>
                  </a:moveTo>
                  <a:lnTo>
                    <a:pt x="19050" y="597281"/>
                  </a:lnTo>
                  <a:lnTo>
                    <a:pt x="25400" y="597281"/>
                  </a:lnTo>
                  <a:lnTo>
                    <a:pt x="19050" y="590931"/>
                  </a:lnTo>
                  <a:close/>
                </a:path>
                <a:path w="50800" h="648335">
                  <a:moveTo>
                    <a:pt x="31750" y="0"/>
                  </a:moveTo>
                  <a:lnTo>
                    <a:pt x="19050" y="0"/>
                  </a:lnTo>
                  <a:lnTo>
                    <a:pt x="19050" y="590931"/>
                  </a:lnTo>
                  <a:lnTo>
                    <a:pt x="25400" y="597281"/>
                  </a:lnTo>
                  <a:lnTo>
                    <a:pt x="31750" y="590931"/>
                  </a:lnTo>
                  <a:lnTo>
                    <a:pt x="31750" y="0"/>
                  </a:lnTo>
                  <a:close/>
                </a:path>
                <a:path w="50800" h="648335">
                  <a:moveTo>
                    <a:pt x="31750" y="590931"/>
                  </a:moveTo>
                  <a:lnTo>
                    <a:pt x="25400" y="597281"/>
                  </a:lnTo>
                  <a:lnTo>
                    <a:pt x="31750" y="597281"/>
                  </a:lnTo>
                  <a:lnTo>
                    <a:pt x="31750" y="590931"/>
                  </a:lnTo>
                  <a:close/>
                </a:path>
                <a:path w="50800" h="648335">
                  <a:moveTo>
                    <a:pt x="50800" y="571881"/>
                  </a:moveTo>
                  <a:lnTo>
                    <a:pt x="31750" y="590931"/>
                  </a:lnTo>
                  <a:lnTo>
                    <a:pt x="31750" y="597281"/>
                  </a:lnTo>
                  <a:lnTo>
                    <a:pt x="42333" y="597281"/>
                  </a:lnTo>
                  <a:lnTo>
                    <a:pt x="50800" y="571881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39" name="object 15">
              <a:extLst>
                <a:ext uri="{FF2B5EF4-FFF2-40B4-BE49-F238E27FC236}">
                  <a16:creationId xmlns:a16="http://schemas.microsoft.com/office/drawing/2014/main" id="{A318D6B1-3B96-41FE-A1C8-2ED8E7C5AC3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3880" y="1097280"/>
              <a:ext cx="2110740" cy="516636"/>
            </a:xfrm>
            <a:prstGeom prst="rect">
              <a:avLst/>
            </a:prstGeom>
          </p:spPr>
        </p:pic>
        <p:pic>
          <p:nvPicPr>
            <p:cNvPr id="240" name="object 16">
              <a:extLst>
                <a:ext uri="{FF2B5EF4-FFF2-40B4-BE49-F238E27FC236}">
                  <a16:creationId xmlns:a16="http://schemas.microsoft.com/office/drawing/2014/main" id="{46A64976-983D-413D-B7CD-34811BE6FB0B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6072" y="1173480"/>
              <a:ext cx="2129028" cy="315467"/>
            </a:xfrm>
            <a:prstGeom prst="rect">
              <a:avLst/>
            </a:prstGeom>
          </p:spPr>
        </p:pic>
        <p:sp>
          <p:nvSpPr>
            <p:cNvPr id="241" name="object 17">
              <a:extLst>
                <a:ext uri="{FF2B5EF4-FFF2-40B4-BE49-F238E27FC236}">
                  <a16:creationId xmlns:a16="http://schemas.microsoft.com/office/drawing/2014/main" id="{BBE8AAAE-571B-4521-9703-7C5942983AB7}"/>
                </a:ext>
              </a:extLst>
            </p:cNvPr>
            <p:cNvSpPr/>
            <p:nvPr/>
          </p:nvSpPr>
          <p:spPr>
            <a:xfrm>
              <a:off x="611555" y="1124762"/>
              <a:ext cx="2016760" cy="421640"/>
            </a:xfrm>
            <a:custGeom>
              <a:avLst/>
              <a:gdLst/>
              <a:ahLst/>
              <a:cxnLst/>
              <a:rect l="l" t="t" r="r" b="b"/>
              <a:pathLst>
                <a:path w="2016760" h="421640">
                  <a:moveTo>
                    <a:pt x="2016252" y="0"/>
                  </a:moveTo>
                  <a:lnTo>
                    <a:pt x="0" y="0"/>
                  </a:lnTo>
                  <a:lnTo>
                    <a:pt x="0" y="421589"/>
                  </a:lnTo>
                  <a:lnTo>
                    <a:pt x="2016252" y="421589"/>
                  </a:lnTo>
                  <a:lnTo>
                    <a:pt x="2016252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2" name="object 18">
              <a:extLst>
                <a:ext uri="{FF2B5EF4-FFF2-40B4-BE49-F238E27FC236}">
                  <a16:creationId xmlns:a16="http://schemas.microsoft.com/office/drawing/2014/main" id="{310813A5-C44C-4959-8B7F-91227592E5BB}"/>
                </a:ext>
              </a:extLst>
            </p:cNvPr>
            <p:cNvSpPr/>
            <p:nvPr/>
          </p:nvSpPr>
          <p:spPr>
            <a:xfrm>
              <a:off x="611555" y="1124762"/>
              <a:ext cx="2016760" cy="421640"/>
            </a:xfrm>
            <a:custGeom>
              <a:avLst/>
              <a:gdLst/>
              <a:ahLst/>
              <a:cxnLst/>
              <a:rect l="l" t="t" r="r" b="b"/>
              <a:pathLst>
                <a:path w="2016760" h="421640">
                  <a:moveTo>
                    <a:pt x="0" y="421589"/>
                  </a:moveTo>
                  <a:lnTo>
                    <a:pt x="2016252" y="421589"/>
                  </a:lnTo>
                  <a:lnTo>
                    <a:pt x="2016252" y="0"/>
                  </a:lnTo>
                  <a:lnTo>
                    <a:pt x="0" y="0"/>
                  </a:lnTo>
                  <a:lnTo>
                    <a:pt x="0" y="421589"/>
                  </a:lnTo>
                  <a:close/>
                </a:path>
              </a:pathLst>
            </a:custGeom>
            <a:ln w="952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54" name="object 19">
            <a:extLst>
              <a:ext uri="{FF2B5EF4-FFF2-40B4-BE49-F238E27FC236}">
                <a16:creationId xmlns:a16="http://schemas.microsoft.com/office/drawing/2014/main" id="{1D8E1C09-3E88-4FCC-B5DC-DB532517ECC8}"/>
              </a:ext>
            </a:extLst>
          </p:cNvPr>
          <p:cNvSpPr txBox="1"/>
          <p:nvPr/>
        </p:nvSpPr>
        <p:spPr>
          <a:xfrm>
            <a:off x="698460" y="1218175"/>
            <a:ext cx="1927742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 </a:t>
            </a:r>
            <a:r>
              <a:rPr kumimoji="0" lang="en-US" sz="12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5" name="object 25">
            <a:extLst>
              <a:ext uri="{FF2B5EF4-FFF2-40B4-BE49-F238E27FC236}">
                <a16:creationId xmlns:a16="http://schemas.microsoft.com/office/drawing/2014/main" id="{7DED867F-C55D-4ADC-8752-3E470B5DC3D8}"/>
              </a:ext>
            </a:extLst>
          </p:cNvPr>
          <p:cNvSpPr txBox="1"/>
          <p:nvPr/>
        </p:nvSpPr>
        <p:spPr>
          <a:xfrm>
            <a:off x="611555" y="2276005"/>
            <a:ext cx="1626721" cy="4738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9.1 Monitoring, measurement, analysis and evaluation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6" name="object 12">
            <a:extLst>
              <a:ext uri="{FF2B5EF4-FFF2-40B4-BE49-F238E27FC236}">
                <a16:creationId xmlns:a16="http://schemas.microsoft.com/office/drawing/2014/main" id="{BE571986-B9E3-4AF7-B1F8-416F08468FD1}"/>
              </a:ext>
            </a:extLst>
          </p:cNvPr>
          <p:cNvSpPr txBox="1"/>
          <p:nvPr/>
        </p:nvSpPr>
        <p:spPr>
          <a:xfrm>
            <a:off x="657186" y="3644147"/>
            <a:ext cx="1397914" cy="1660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9.2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Internal audit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7" name="object 31">
            <a:extLst>
              <a:ext uri="{FF2B5EF4-FFF2-40B4-BE49-F238E27FC236}">
                <a16:creationId xmlns:a16="http://schemas.microsoft.com/office/drawing/2014/main" id="{3CFF2050-257C-4E41-BB4B-9F99A02F1340}"/>
              </a:ext>
            </a:extLst>
          </p:cNvPr>
          <p:cNvSpPr txBox="1"/>
          <p:nvPr/>
        </p:nvSpPr>
        <p:spPr>
          <a:xfrm>
            <a:off x="549565" y="5160118"/>
            <a:ext cx="1439992" cy="16607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9.3 </a:t>
            </a: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Management review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8" name="object 64">
            <a:extLst>
              <a:ext uri="{FF2B5EF4-FFF2-40B4-BE49-F238E27FC236}">
                <a16:creationId xmlns:a16="http://schemas.microsoft.com/office/drawing/2014/main" id="{FC748C09-010B-472E-AB57-EF52A0DD1F11}"/>
              </a:ext>
            </a:extLst>
          </p:cNvPr>
          <p:cNvSpPr/>
          <p:nvPr/>
        </p:nvSpPr>
        <p:spPr>
          <a:xfrm>
            <a:off x="1619631" y="631316"/>
            <a:ext cx="6120765" cy="50800"/>
          </a:xfrm>
          <a:custGeom>
            <a:avLst/>
            <a:gdLst/>
            <a:ahLst/>
            <a:cxnLst/>
            <a:rect l="l" t="t" r="r" b="b"/>
            <a:pathLst>
              <a:path w="6120765" h="50800">
                <a:moveTo>
                  <a:pt x="216027" y="25400"/>
                </a:moveTo>
                <a:lnTo>
                  <a:pt x="196977" y="19050"/>
                </a:lnTo>
                <a:lnTo>
                  <a:pt x="139827" y="0"/>
                </a:lnTo>
                <a:lnTo>
                  <a:pt x="158877" y="19050"/>
                </a:lnTo>
                <a:lnTo>
                  <a:pt x="0" y="19050"/>
                </a:lnTo>
                <a:lnTo>
                  <a:pt x="0" y="31750"/>
                </a:lnTo>
                <a:lnTo>
                  <a:pt x="158877" y="31750"/>
                </a:lnTo>
                <a:lnTo>
                  <a:pt x="139827" y="50800"/>
                </a:lnTo>
                <a:lnTo>
                  <a:pt x="196977" y="31750"/>
                </a:lnTo>
                <a:lnTo>
                  <a:pt x="216027" y="25400"/>
                </a:lnTo>
                <a:close/>
              </a:path>
              <a:path w="6120765" h="50800">
                <a:moveTo>
                  <a:pt x="1440180" y="25400"/>
                </a:moveTo>
                <a:lnTo>
                  <a:pt x="1421130" y="19050"/>
                </a:lnTo>
                <a:lnTo>
                  <a:pt x="1363980" y="0"/>
                </a:lnTo>
                <a:lnTo>
                  <a:pt x="1383030" y="19050"/>
                </a:lnTo>
                <a:lnTo>
                  <a:pt x="1224153" y="19050"/>
                </a:lnTo>
                <a:lnTo>
                  <a:pt x="1224153" y="31750"/>
                </a:lnTo>
                <a:lnTo>
                  <a:pt x="1383030" y="31750"/>
                </a:lnTo>
                <a:lnTo>
                  <a:pt x="1363980" y="50800"/>
                </a:lnTo>
                <a:lnTo>
                  <a:pt x="1421130" y="31750"/>
                </a:lnTo>
                <a:lnTo>
                  <a:pt x="1440180" y="25400"/>
                </a:lnTo>
                <a:close/>
              </a:path>
              <a:path w="6120765" h="50800">
                <a:moveTo>
                  <a:pt x="2664333" y="25400"/>
                </a:moveTo>
                <a:lnTo>
                  <a:pt x="2645283" y="19050"/>
                </a:lnTo>
                <a:lnTo>
                  <a:pt x="2588133" y="0"/>
                </a:lnTo>
                <a:lnTo>
                  <a:pt x="2607183" y="19050"/>
                </a:lnTo>
                <a:lnTo>
                  <a:pt x="2448306" y="19050"/>
                </a:lnTo>
                <a:lnTo>
                  <a:pt x="2448306" y="31750"/>
                </a:lnTo>
                <a:lnTo>
                  <a:pt x="2607183" y="31750"/>
                </a:lnTo>
                <a:lnTo>
                  <a:pt x="2588133" y="50800"/>
                </a:lnTo>
                <a:lnTo>
                  <a:pt x="2645283" y="31750"/>
                </a:lnTo>
                <a:lnTo>
                  <a:pt x="2664333" y="25400"/>
                </a:lnTo>
                <a:close/>
              </a:path>
              <a:path w="6120765" h="50800">
                <a:moveTo>
                  <a:pt x="3744468" y="25400"/>
                </a:moveTo>
                <a:lnTo>
                  <a:pt x="3725418" y="19050"/>
                </a:lnTo>
                <a:lnTo>
                  <a:pt x="3668268" y="0"/>
                </a:lnTo>
                <a:lnTo>
                  <a:pt x="3687318" y="19050"/>
                </a:lnTo>
                <a:lnTo>
                  <a:pt x="3528441" y="19050"/>
                </a:lnTo>
                <a:lnTo>
                  <a:pt x="3528441" y="31750"/>
                </a:lnTo>
                <a:lnTo>
                  <a:pt x="3687318" y="31750"/>
                </a:lnTo>
                <a:lnTo>
                  <a:pt x="3668268" y="50800"/>
                </a:lnTo>
                <a:lnTo>
                  <a:pt x="3725418" y="31750"/>
                </a:lnTo>
                <a:lnTo>
                  <a:pt x="3744468" y="25400"/>
                </a:lnTo>
                <a:close/>
              </a:path>
              <a:path w="6120765" h="50800">
                <a:moveTo>
                  <a:pt x="4896612" y="25400"/>
                </a:moveTo>
                <a:lnTo>
                  <a:pt x="4877562" y="19050"/>
                </a:lnTo>
                <a:lnTo>
                  <a:pt x="4820412" y="0"/>
                </a:lnTo>
                <a:lnTo>
                  <a:pt x="4839462" y="19050"/>
                </a:lnTo>
                <a:lnTo>
                  <a:pt x="4680585" y="19050"/>
                </a:lnTo>
                <a:lnTo>
                  <a:pt x="4680585" y="31750"/>
                </a:lnTo>
                <a:lnTo>
                  <a:pt x="4839462" y="31750"/>
                </a:lnTo>
                <a:lnTo>
                  <a:pt x="4820412" y="50800"/>
                </a:lnTo>
                <a:lnTo>
                  <a:pt x="4877562" y="31750"/>
                </a:lnTo>
                <a:lnTo>
                  <a:pt x="4896612" y="25400"/>
                </a:lnTo>
                <a:close/>
              </a:path>
              <a:path w="6120765" h="50800">
                <a:moveTo>
                  <a:pt x="6120765" y="25400"/>
                </a:moveTo>
                <a:lnTo>
                  <a:pt x="6101715" y="19050"/>
                </a:lnTo>
                <a:lnTo>
                  <a:pt x="6044565" y="0"/>
                </a:lnTo>
                <a:lnTo>
                  <a:pt x="6063615" y="19050"/>
                </a:lnTo>
                <a:lnTo>
                  <a:pt x="5904738" y="19050"/>
                </a:lnTo>
                <a:lnTo>
                  <a:pt x="5904738" y="31750"/>
                </a:lnTo>
                <a:lnTo>
                  <a:pt x="6063615" y="31750"/>
                </a:lnTo>
                <a:lnTo>
                  <a:pt x="6044565" y="50800"/>
                </a:lnTo>
                <a:lnTo>
                  <a:pt x="6101715" y="31750"/>
                </a:lnTo>
                <a:lnTo>
                  <a:pt x="6120765" y="25400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04584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1">
            <a:extLst>
              <a:ext uri="{FF2B5EF4-FFF2-40B4-BE49-F238E27FC236}">
                <a16:creationId xmlns:a16="http://schemas.microsoft.com/office/drawing/2014/main" id="{8A71A50C-FF29-4906-B8CD-56E67602BC38}"/>
              </a:ext>
            </a:extLst>
          </p:cNvPr>
          <p:cNvSpPr txBox="1"/>
          <p:nvPr/>
        </p:nvSpPr>
        <p:spPr>
          <a:xfrm>
            <a:off x="1044346" y="1227201"/>
            <a:ext cx="1150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200" b="1" i="0" u="none" strike="noStrike" kern="1200" cap="none" spc="-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Îmbunătățire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object 17">
            <a:extLst>
              <a:ext uri="{FF2B5EF4-FFF2-40B4-BE49-F238E27FC236}">
                <a16:creationId xmlns:a16="http://schemas.microsoft.com/office/drawing/2014/main" id="{26444F28-CEEC-4932-A6C0-38F4F9153AD4}"/>
              </a:ext>
            </a:extLst>
          </p:cNvPr>
          <p:cNvSpPr txBox="1"/>
          <p:nvPr/>
        </p:nvSpPr>
        <p:spPr>
          <a:xfrm>
            <a:off x="611556" y="5332602"/>
            <a:ext cx="1381996" cy="31995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10.3</a:t>
            </a:r>
            <a:r>
              <a:rPr kumimoji="0" sz="1000" b="0" i="0" u="none" strike="noStrike" kern="1200" cap="none" spc="-9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Continuous improvement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5" name="object 23">
            <a:extLst>
              <a:ext uri="{FF2B5EF4-FFF2-40B4-BE49-F238E27FC236}">
                <a16:creationId xmlns:a16="http://schemas.microsoft.com/office/drawing/2014/main" id="{CBC1B7CE-1210-41B7-A093-723F060D24C2}"/>
              </a:ext>
            </a:extLst>
          </p:cNvPr>
          <p:cNvSpPr txBox="1"/>
          <p:nvPr/>
        </p:nvSpPr>
        <p:spPr>
          <a:xfrm>
            <a:off x="611555" y="3109041"/>
            <a:ext cx="1381996" cy="31995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10.2 </a:t>
            </a: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Non-compliance and corrective action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" name="object 28">
            <a:extLst>
              <a:ext uri="{FF2B5EF4-FFF2-40B4-BE49-F238E27FC236}">
                <a16:creationId xmlns:a16="http://schemas.microsoft.com/office/drawing/2014/main" id="{8FEB37D1-EDBA-4A5C-9424-CEBFE5895C5C}"/>
              </a:ext>
            </a:extLst>
          </p:cNvPr>
          <p:cNvSpPr/>
          <p:nvPr/>
        </p:nvSpPr>
        <p:spPr>
          <a:xfrm>
            <a:off x="611556" y="1971959"/>
            <a:ext cx="1381996" cy="205836"/>
          </a:xfrm>
          <a:custGeom>
            <a:avLst/>
            <a:gdLst/>
            <a:ahLst/>
            <a:cxnLst/>
            <a:rect l="l" t="t" r="r" b="b"/>
            <a:pathLst>
              <a:path w="1584325" h="246380">
                <a:moveTo>
                  <a:pt x="0" y="246214"/>
                </a:moveTo>
                <a:lnTo>
                  <a:pt x="1584198" y="246214"/>
                </a:lnTo>
                <a:lnTo>
                  <a:pt x="1584198" y="0"/>
                </a:lnTo>
                <a:lnTo>
                  <a:pt x="0" y="0"/>
                </a:lnTo>
                <a:lnTo>
                  <a:pt x="0" y="246214"/>
                </a:lnTo>
                <a:close/>
              </a:path>
            </a:pathLst>
          </a:cu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bject 29">
            <a:extLst>
              <a:ext uri="{FF2B5EF4-FFF2-40B4-BE49-F238E27FC236}">
                <a16:creationId xmlns:a16="http://schemas.microsoft.com/office/drawing/2014/main" id="{565FD23E-0873-4FE5-B6B6-115D0626C54B}"/>
              </a:ext>
            </a:extLst>
          </p:cNvPr>
          <p:cNvSpPr txBox="1"/>
          <p:nvPr/>
        </p:nvSpPr>
        <p:spPr>
          <a:xfrm>
            <a:off x="641093" y="2007915"/>
            <a:ext cx="94932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10.1</a:t>
            </a:r>
            <a:r>
              <a:rPr kumimoji="0" sz="1000" b="0" i="0" u="none" strike="noStrike" kern="1200" cap="none" spc="-1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Overview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2" name="object 30">
            <a:extLst>
              <a:ext uri="{FF2B5EF4-FFF2-40B4-BE49-F238E27FC236}">
                <a16:creationId xmlns:a16="http://schemas.microsoft.com/office/drawing/2014/main" id="{13E1DD7E-F1CE-499D-B509-A013CC5AEF86}"/>
              </a:ext>
            </a:extLst>
          </p:cNvPr>
          <p:cNvGrpSpPr/>
          <p:nvPr/>
        </p:nvGrpSpPr>
        <p:grpSpPr>
          <a:xfrm>
            <a:off x="606793" y="471868"/>
            <a:ext cx="1017905" cy="4829810"/>
            <a:chOff x="606793" y="471868"/>
            <a:chExt cx="1017905" cy="4829810"/>
          </a:xfrm>
        </p:grpSpPr>
        <p:sp>
          <p:nvSpPr>
            <p:cNvPr id="23" name="object 31">
              <a:extLst>
                <a:ext uri="{FF2B5EF4-FFF2-40B4-BE49-F238E27FC236}">
                  <a16:creationId xmlns:a16="http://schemas.microsoft.com/office/drawing/2014/main" id="{0FDDBC7A-1B30-45FB-B145-BC01EAD71776}"/>
                </a:ext>
              </a:extLst>
            </p:cNvPr>
            <p:cNvSpPr/>
            <p:nvPr/>
          </p:nvSpPr>
          <p:spPr>
            <a:xfrm>
              <a:off x="1450213" y="1556765"/>
              <a:ext cx="50800" cy="3744595"/>
            </a:xfrm>
            <a:custGeom>
              <a:avLst/>
              <a:gdLst/>
              <a:ahLst/>
              <a:cxnLst/>
              <a:rect l="l" t="t" r="r" b="b"/>
              <a:pathLst>
                <a:path w="50800" h="3744595">
                  <a:moveTo>
                    <a:pt x="50800" y="3668268"/>
                  </a:moveTo>
                  <a:lnTo>
                    <a:pt x="31750" y="3687330"/>
                  </a:lnTo>
                  <a:lnTo>
                    <a:pt x="25400" y="3693668"/>
                  </a:lnTo>
                  <a:lnTo>
                    <a:pt x="31737" y="3687330"/>
                  </a:lnTo>
                  <a:lnTo>
                    <a:pt x="31750" y="1912366"/>
                  </a:lnTo>
                  <a:lnTo>
                    <a:pt x="19050" y="1912366"/>
                  </a:lnTo>
                  <a:lnTo>
                    <a:pt x="19050" y="3687330"/>
                  </a:lnTo>
                  <a:lnTo>
                    <a:pt x="0" y="3668268"/>
                  </a:lnTo>
                  <a:lnTo>
                    <a:pt x="25400" y="3744468"/>
                  </a:lnTo>
                  <a:lnTo>
                    <a:pt x="42329" y="3693668"/>
                  </a:lnTo>
                  <a:lnTo>
                    <a:pt x="50800" y="3668268"/>
                  </a:lnTo>
                  <a:close/>
                </a:path>
                <a:path w="50800" h="3744595">
                  <a:moveTo>
                    <a:pt x="50800" y="1435989"/>
                  </a:moveTo>
                  <a:lnTo>
                    <a:pt x="31750" y="1455039"/>
                  </a:lnTo>
                  <a:lnTo>
                    <a:pt x="31750" y="678307"/>
                  </a:lnTo>
                  <a:lnTo>
                    <a:pt x="19050" y="678307"/>
                  </a:lnTo>
                  <a:lnTo>
                    <a:pt x="19050" y="1455039"/>
                  </a:lnTo>
                  <a:lnTo>
                    <a:pt x="0" y="1435989"/>
                  </a:lnTo>
                  <a:lnTo>
                    <a:pt x="25400" y="1512189"/>
                  </a:lnTo>
                  <a:lnTo>
                    <a:pt x="42329" y="1461389"/>
                  </a:lnTo>
                  <a:lnTo>
                    <a:pt x="50800" y="1435989"/>
                  </a:lnTo>
                  <a:close/>
                </a:path>
                <a:path w="50800" h="3744595">
                  <a:moveTo>
                    <a:pt x="50800" y="355854"/>
                  </a:moveTo>
                  <a:lnTo>
                    <a:pt x="31750" y="374904"/>
                  </a:lnTo>
                  <a:lnTo>
                    <a:pt x="31750" y="0"/>
                  </a:lnTo>
                  <a:lnTo>
                    <a:pt x="19050" y="0"/>
                  </a:lnTo>
                  <a:lnTo>
                    <a:pt x="19050" y="374904"/>
                  </a:lnTo>
                  <a:lnTo>
                    <a:pt x="0" y="355854"/>
                  </a:lnTo>
                  <a:lnTo>
                    <a:pt x="25400" y="432054"/>
                  </a:lnTo>
                  <a:lnTo>
                    <a:pt x="42329" y="381254"/>
                  </a:lnTo>
                  <a:lnTo>
                    <a:pt x="50800" y="355854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object 32">
              <a:extLst>
                <a:ext uri="{FF2B5EF4-FFF2-40B4-BE49-F238E27FC236}">
                  <a16:creationId xmlns:a16="http://schemas.microsoft.com/office/drawing/2014/main" id="{E428E0AE-54E7-44A1-8929-8D8DFCA70207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object 33">
              <a:extLst>
                <a:ext uri="{FF2B5EF4-FFF2-40B4-BE49-F238E27FC236}">
                  <a16:creationId xmlns:a16="http://schemas.microsoft.com/office/drawing/2014/main" id="{2D5D7516-33B0-404C-8F9A-1FFF8D8575BD}"/>
                </a:ext>
              </a:extLst>
            </p:cNvPr>
            <p:cNvSpPr/>
            <p:nvPr/>
          </p:nvSpPr>
          <p:spPr>
            <a:xfrm>
              <a:off x="611555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6" name="object 34">
            <a:extLst>
              <a:ext uri="{FF2B5EF4-FFF2-40B4-BE49-F238E27FC236}">
                <a16:creationId xmlns:a16="http://schemas.microsoft.com/office/drawing/2014/main" id="{6D5CE0A3-F8F1-4781-8F0F-FDA965ADFA63}"/>
              </a:ext>
            </a:extLst>
          </p:cNvPr>
          <p:cNvSpPr txBox="1"/>
          <p:nvPr/>
        </p:nvSpPr>
        <p:spPr>
          <a:xfrm>
            <a:off x="611555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04775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ntext of the organization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8" name="object 36">
            <a:extLst>
              <a:ext uri="{FF2B5EF4-FFF2-40B4-BE49-F238E27FC236}">
                <a16:creationId xmlns:a16="http://schemas.microsoft.com/office/drawing/2014/main" id="{07042E9E-6231-4003-9F3A-12671294A8A7}"/>
              </a:ext>
            </a:extLst>
          </p:cNvPr>
          <p:cNvGrpSpPr/>
          <p:nvPr/>
        </p:nvGrpSpPr>
        <p:grpSpPr>
          <a:xfrm>
            <a:off x="1830895" y="471868"/>
            <a:ext cx="1017905" cy="369570"/>
            <a:chOff x="1830895" y="471868"/>
            <a:chExt cx="1017905" cy="369570"/>
          </a:xfrm>
        </p:grpSpPr>
        <p:sp>
          <p:nvSpPr>
            <p:cNvPr id="29" name="object 37">
              <a:extLst>
                <a:ext uri="{FF2B5EF4-FFF2-40B4-BE49-F238E27FC236}">
                  <a16:creationId xmlns:a16="http://schemas.microsoft.com/office/drawing/2014/main" id="{DDDA6D77-9B74-433C-ADF7-61BE9AB0C031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object 38">
              <a:extLst>
                <a:ext uri="{FF2B5EF4-FFF2-40B4-BE49-F238E27FC236}">
                  <a16:creationId xmlns:a16="http://schemas.microsoft.com/office/drawing/2014/main" id="{1CA73CC4-A2F0-4575-A127-C0E30EDB0AEA}"/>
                </a:ext>
              </a:extLst>
            </p:cNvPr>
            <p:cNvSpPr/>
            <p:nvPr/>
          </p:nvSpPr>
          <p:spPr>
            <a:xfrm>
              <a:off x="1835657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80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1" name="object 39">
            <a:extLst>
              <a:ext uri="{FF2B5EF4-FFF2-40B4-BE49-F238E27FC236}">
                <a16:creationId xmlns:a16="http://schemas.microsoft.com/office/drawing/2014/main" id="{30559EFA-BE4A-476A-A0D0-23C8056B1283}"/>
              </a:ext>
            </a:extLst>
          </p:cNvPr>
          <p:cNvSpPr txBox="1"/>
          <p:nvPr/>
        </p:nvSpPr>
        <p:spPr>
          <a:xfrm>
            <a:off x="1835657" y="555751"/>
            <a:ext cx="10083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025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2" name="object 40">
            <a:extLst>
              <a:ext uri="{FF2B5EF4-FFF2-40B4-BE49-F238E27FC236}">
                <a16:creationId xmlns:a16="http://schemas.microsoft.com/office/drawing/2014/main" id="{E7CC4041-BFDB-41B8-9003-6874FF152835}"/>
              </a:ext>
            </a:extLst>
          </p:cNvPr>
          <p:cNvGrpSpPr/>
          <p:nvPr/>
        </p:nvGrpSpPr>
        <p:grpSpPr>
          <a:xfrm>
            <a:off x="3055048" y="471868"/>
            <a:ext cx="1017905" cy="369570"/>
            <a:chOff x="3055048" y="471868"/>
            <a:chExt cx="1017905" cy="369570"/>
          </a:xfrm>
        </p:grpSpPr>
        <p:sp>
          <p:nvSpPr>
            <p:cNvPr id="33" name="object 41">
              <a:extLst>
                <a:ext uri="{FF2B5EF4-FFF2-40B4-BE49-F238E27FC236}">
                  <a16:creationId xmlns:a16="http://schemas.microsoft.com/office/drawing/2014/main" id="{0C00F0D8-DAA1-4CBD-9AEC-6330F13F5702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object 42">
              <a:extLst>
                <a:ext uri="{FF2B5EF4-FFF2-40B4-BE49-F238E27FC236}">
                  <a16:creationId xmlns:a16="http://schemas.microsoft.com/office/drawing/2014/main" id="{40F47AD7-712E-44F6-8A35-7661C6732350}"/>
                </a:ext>
              </a:extLst>
            </p:cNvPr>
            <p:cNvSpPr/>
            <p:nvPr/>
          </p:nvSpPr>
          <p:spPr>
            <a:xfrm>
              <a:off x="3059810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5" name="object 43">
            <a:extLst>
              <a:ext uri="{FF2B5EF4-FFF2-40B4-BE49-F238E27FC236}">
                <a16:creationId xmlns:a16="http://schemas.microsoft.com/office/drawing/2014/main" id="{119A9450-F76E-4384-9FA2-69BAD2AF8382}"/>
              </a:ext>
            </a:extLst>
          </p:cNvPr>
          <p:cNvSpPr txBox="1"/>
          <p:nvPr/>
        </p:nvSpPr>
        <p:spPr>
          <a:xfrm>
            <a:off x="3059810" y="476630"/>
            <a:ext cx="1008380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6</a:t>
            </a:r>
            <a:r>
              <a:rPr kumimoji="0" sz="1100" b="1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6" name="object 44">
            <a:extLst>
              <a:ext uri="{FF2B5EF4-FFF2-40B4-BE49-F238E27FC236}">
                <a16:creationId xmlns:a16="http://schemas.microsoft.com/office/drawing/2014/main" id="{03C0E4B6-9279-463C-9A93-7CA184344571}"/>
              </a:ext>
            </a:extLst>
          </p:cNvPr>
          <p:cNvGrpSpPr/>
          <p:nvPr/>
        </p:nvGrpSpPr>
        <p:grpSpPr>
          <a:xfrm>
            <a:off x="4279201" y="471868"/>
            <a:ext cx="873760" cy="369570"/>
            <a:chOff x="4279201" y="471868"/>
            <a:chExt cx="873760" cy="369570"/>
          </a:xfrm>
        </p:grpSpPr>
        <p:sp>
          <p:nvSpPr>
            <p:cNvPr id="37" name="object 45">
              <a:extLst>
                <a:ext uri="{FF2B5EF4-FFF2-40B4-BE49-F238E27FC236}">
                  <a16:creationId xmlns:a16="http://schemas.microsoft.com/office/drawing/2014/main" id="{2B5C8AA4-23B6-4D5D-8B09-A720BF9C9F6D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864095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864095" y="360045"/>
                  </a:lnTo>
                  <a:lnTo>
                    <a:pt x="864095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object 46">
              <a:extLst>
                <a:ext uri="{FF2B5EF4-FFF2-40B4-BE49-F238E27FC236}">
                  <a16:creationId xmlns:a16="http://schemas.microsoft.com/office/drawing/2014/main" id="{1C3E06BD-8E85-45E0-AF20-5D91E3048466}"/>
                </a:ext>
              </a:extLst>
            </p:cNvPr>
            <p:cNvSpPr/>
            <p:nvPr/>
          </p:nvSpPr>
          <p:spPr>
            <a:xfrm>
              <a:off x="4283964" y="476630"/>
              <a:ext cx="864235" cy="360045"/>
            </a:xfrm>
            <a:custGeom>
              <a:avLst/>
              <a:gdLst/>
              <a:ahLst/>
              <a:cxnLst/>
              <a:rect l="l" t="t" r="r" b="b"/>
              <a:pathLst>
                <a:path w="864235" h="360044">
                  <a:moveTo>
                    <a:pt x="0" y="360045"/>
                  </a:moveTo>
                  <a:lnTo>
                    <a:pt x="864095" y="360045"/>
                  </a:lnTo>
                  <a:lnTo>
                    <a:pt x="864095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9" name="object 47">
            <a:extLst>
              <a:ext uri="{FF2B5EF4-FFF2-40B4-BE49-F238E27FC236}">
                <a16:creationId xmlns:a16="http://schemas.microsoft.com/office/drawing/2014/main" id="{86AE3349-4DF6-495A-9C8E-59562C6FF689}"/>
              </a:ext>
            </a:extLst>
          </p:cNvPr>
          <p:cNvSpPr txBox="1"/>
          <p:nvPr/>
        </p:nvSpPr>
        <p:spPr>
          <a:xfrm>
            <a:off x="4283964" y="476630"/>
            <a:ext cx="86423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049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sz="1100" b="1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0" name="object 48">
            <a:extLst>
              <a:ext uri="{FF2B5EF4-FFF2-40B4-BE49-F238E27FC236}">
                <a16:creationId xmlns:a16="http://schemas.microsoft.com/office/drawing/2014/main" id="{036BB009-E9A0-4CB5-BB59-7AEA5321A632}"/>
              </a:ext>
            </a:extLst>
          </p:cNvPr>
          <p:cNvGrpSpPr/>
          <p:nvPr/>
        </p:nvGrpSpPr>
        <p:grpSpPr>
          <a:xfrm>
            <a:off x="5359336" y="471868"/>
            <a:ext cx="946150" cy="369570"/>
            <a:chOff x="5359336" y="471868"/>
            <a:chExt cx="946150" cy="369570"/>
          </a:xfrm>
        </p:grpSpPr>
        <p:sp>
          <p:nvSpPr>
            <p:cNvPr id="41" name="object 49">
              <a:extLst>
                <a:ext uri="{FF2B5EF4-FFF2-40B4-BE49-F238E27FC236}">
                  <a16:creationId xmlns:a16="http://schemas.microsoft.com/office/drawing/2014/main" id="{C44F938A-A1C8-4828-93DF-11C32ED095AA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936104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936104" y="360045"/>
                  </a:lnTo>
                  <a:lnTo>
                    <a:pt x="936104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object 50">
              <a:extLst>
                <a:ext uri="{FF2B5EF4-FFF2-40B4-BE49-F238E27FC236}">
                  <a16:creationId xmlns:a16="http://schemas.microsoft.com/office/drawing/2014/main" id="{418DD2FA-A305-42C9-A53D-086CC782C6A5}"/>
                </a:ext>
              </a:extLst>
            </p:cNvPr>
            <p:cNvSpPr/>
            <p:nvPr/>
          </p:nvSpPr>
          <p:spPr>
            <a:xfrm>
              <a:off x="5364098" y="476630"/>
              <a:ext cx="936625" cy="360045"/>
            </a:xfrm>
            <a:custGeom>
              <a:avLst/>
              <a:gdLst/>
              <a:ahLst/>
              <a:cxnLst/>
              <a:rect l="l" t="t" r="r" b="b"/>
              <a:pathLst>
                <a:path w="936625" h="360044">
                  <a:moveTo>
                    <a:pt x="0" y="360045"/>
                  </a:moveTo>
                  <a:lnTo>
                    <a:pt x="936104" y="360045"/>
                  </a:lnTo>
                  <a:lnTo>
                    <a:pt x="936104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3" name="object 51">
            <a:extLst>
              <a:ext uri="{FF2B5EF4-FFF2-40B4-BE49-F238E27FC236}">
                <a16:creationId xmlns:a16="http://schemas.microsoft.com/office/drawing/2014/main" id="{706DFCB2-98AA-4661-87E2-70C4C3EE71DD}"/>
              </a:ext>
            </a:extLst>
          </p:cNvPr>
          <p:cNvSpPr txBox="1"/>
          <p:nvPr/>
        </p:nvSpPr>
        <p:spPr>
          <a:xfrm>
            <a:off x="5364098" y="476630"/>
            <a:ext cx="9366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4287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sz="1100" b="1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4" name="object 52">
            <a:extLst>
              <a:ext uri="{FF2B5EF4-FFF2-40B4-BE49-F238E27FC236}">
                <a16:creationId xmlns:a16="http://schemas.microsoft.com/office/drawing/2014/main" id="{6D49DFEF-CA7C-4416-991F-B75073CEFF0C}"/>
              </a:ext>
            </a:extLst>
          </p:cNvPr>
          <p:cNvGrpSpPr/>
          <p:nvPr/>
        </p:nvGrpSpPr>
        <p:grpSpPr>
          <a:xfrm>
            <a:off x="6511480" y="471868"/>
            <a:ext cx="1017905" cy="369570"/>
            <a:chOff x="6511480" y="471868"/>
            <a:chExt cx="1017905" cy="369570"/>
          </a:xfrm>
        </p:grpSpPr>
        <p:sp>
          <p:nvSpPr>
            <p:cNvPr id="45" name="object 53">
              <a:extLst>
                <a:ext uri="{FF2B5EF4-FFF2-40B4-BE49-F238E27FC236}">
                  <a16:creationId xmlns:a16="http://schemas.microsoft.com/office/drawing/2014/main" id="{DF4A5399-069D-4A36-A9BC-060B0CD52691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1008113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008113" y="360045"/>
                  </a:lnTo>
                  <a:lnTo>
                    <a:pt x="100811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object 54">
              <a:extLst>
                <a:ext uri="{FF2B5EF4-FFF2-40B4-BE49-F238E27FC236}">
                  <a16:creationId xmlns:a16="http://schemas.microsoft.com/office/drawing/2014/main" id="{F9D00153-FC30-452C-AD7F-722371F8B892}"/>
                </a:ext>
              </a:extLst>
            </p:cNvPr>
            <p:cNvSpPr/>
            <p:nvPr/>
          </p:nvSpPr>
          <p:spPr>
            <a:xfrm>
              <a:off x="6516243" y="476630"/>
              <a:ext cx="1008380" cy="360045"/>
            </a:xfrm>
            <a:custGeom>
              <a:avLst/>
              <a:gdLst/>
              <a:ahLst/>
              <a:cxnLst/>
              <a:rect l="l" t="t" r="r" b="b"/>
              <a:pathLst>
                <a:path w="1008379" h="360044">
                  <a:moveTo>
                    <a:pt x="0" y="360045"/>
                  </a:moveTo>
                  <a:lnTo>
                    <a:pt x="1008113" y="360045"/>
                  </a:lnTo>
                  <a:lnTo>
                    <a:pt x="1008113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7" name="object 55">
            <a:extLst>
              <a:ext uri="{FF2B5EF4-FFF2-40B4-BE49-F238E27FC236}">
                <a16:creationId xmlns:a16="http://schemas.microsoft.com/office/drawing/2014/main" id="{D94EE8CA-1236-4D25-A5E4-3AD5F871A5C9}"/>
              </a:ext>
            </a:extLst>
          </p:cNvPr>
          <p:cNvSpPr txBox="1"/>
          <p:nvPr/>
        </p:nvSpPr>
        <p:spPr>
          <a:xfrm>
            <a:off x="6516243" y="476630"/>
            <a:ext cx="1008380" cy="5161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L="118110" marR="0" lvl="0" indent="0" algn="l" defTabSz="914400" rtl="0" eaLnBrk="1" fontAlgn="auto" latinLnBrk="0" hangingPunct="1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  <a:r>
              <a:rPr kumimoji="0" sz="11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9" name="object 57">
            <a:extLst>
              <a:ext uri="{FF2B5EF4-FFF2-40B4-BE49-F238E27FC236}">
                <a16:creationId xmlns:a16="http://schemas.microsoft.com/office/drawing/2014/main" id="{88AD00ED-880C-419C-9899-9647D151E22C}"/>
              </a:ext>
            </a:extLst>
          </p:cNvPr>
          <p:cNvGrpSpPr/>
          <p:nvPr/>
        </p:nvGrpSpPr>
        <p:grpSpPr>
          <a:xfrm>
            <a:off x="7735633" y="471868"/>
            <a:ext cx="1162050" cy="369570"/>
            <a:chOff x="7735633" y="471868"/>
            <a:chExt cx="1162050" cy="369570"/>
          </a:xfrm>
        </p:grpSpPr>
        <p:sp>
          <p:nvSpPr>
            <p:cNvPr id="50" name="object 58">
              <a:extLst>
                <a:ext uri="{FF2B5EF4-FFF2-40B4-BE49-F238E27FC236}">
                  <a16:creationId xmlns:a16="http://schemas.microsoft.com/office/drawing/2014/main" id="{6BC96147-D61A-47C6-B4F7-B8372AC47C78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1152131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1152131" y="360045"/>
                  </a:lnTo>
                  <a:lnTo>
                    <a:pt x="1152131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object 59">
              <a:extLst>
                <a:ext uri="{FF2B5EF4-FFF2-40B4-BE49-F238E27FC236}">
                  <a16:creationId xmlns:a16="http://schemas.microsoft.com/office/drawing/2014/main" id="{1C5EF2E0-D7A2-4758-87DA-0CA978BBBBD8}"/>
                </a:ext>
              </a:extLst>
            </p:cNvPr>
            <p:cNvSpPr/>
            <p:nvPr/>
          </p:nvSpPr>
          <p:spPr>
            <a:xfrm>
              <a:off x="7740395" y="476630"/>
              <a:ext cx="1152525" cy="360045"/>
            </a:xfrm>
            <a:custGeom>
              <a:avLst/>
              <a:gdLst/>
              <a:ahLst/>
              <a:cxnLst/>
              <a:rect l="l" t="t" r="r" b="b"/>
              <a:pathLst>
                <a:path w="1152525" h="360044">
                  <a:moveTo>
                    <a:pt x="0" y="360045"/>
                  </a:moveTo>
                  <a:lnTo>
                    <a:pt x="1152131" y="360045"/>
                  </a:lnTo>
                  <a:lnTo>
                    <a:pt x="1152131" y="0"/>
                  </a:lnTo>
                  <a:lnTo>
                    <a:pt x="0" y="0"/>
                  </a:lnTo>
                  <a:lnTo>
                    <a:pt x="0" y="360045"/>
                  </a:lnTo>
                  <a:close/>
                </a:path>
              </a:pathLst>
            </a:cu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2" name="object 60">
            <a:extLst>
              <a:ext uri="{FF2B5EF4-FFF2-40B4-BE49-F238E27FC236}">
                <a16:creationId xmlns:a16="http://schemas.microsoft.com/office/drawing/2014/main" id="{0C1C3CB0-1990-42CF-9AFD-9C5D6CAA3F2A}"/>
              </a:ext>
            </a:extLst>
          </p:cNvPr>
          <p:cNvSpPr txBox="1"/>
          <p:nvPr/>
        </p:nvSpPr>
        <p:spPr>
          <a:xfrm>
            <a:off x="7740395" y="476630"/>
            <a:ext cx="1152525" cy="262251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9055" marR="0" lvl="0" indent="0" algn="l" defTabSz="914400" rtl="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100" b="1" i="0" u="none" strike="noStrike" kern="1200" cap="none" spc="-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3" name="object 61">
            <a:extLst>
              <a:ext uri="{FF2B5EF4-FFF2-40B4-BE49-F238E27FC236}">
                <a16:creationId xmlns:a16="http://schemas.microsoft.com/office/drawing/2014/main" id="{8C5F6D15-5728-4132-9BD9-1D4A82F0CEFA}"/>
              </a:ext>
            </a:extLst>
          </p:cNvPr>
          <p:cNvGrpSpPr/>
          <p:nvPr/>
        </p:nvGrpSpPr>
        <p:grpSpPr>
          <a:xfrm>
            <a:off x="1619631" y="631316"/>
            <a:ext cx="7501952" cy="1569339"/>
            <a:chOff x="1619631" y="631316"/>
            <a:chExt cx="7501952" cy="1569339"/>
          </a:xfrm>
        </p:grpSpPr>
        <p:sp>
          <p:nvSpPr>
            <p:cNvPr id="54" name="object 62">
              <a:extLst>
                <a:ext uri="{FF2B5EF4-FFF2-40B4-BE49-F238E27FC236}">
                  <a16:creationId xmlns:a16="http://schemas.microsoft.com/office/drawing/2014/main" id="{5D62D1A4-6A5F-4AB2-BBCE-AF8922154610}"/>
                </a:ext>
              </a:extLst>
            </p:cNvPr>
            <p:cNvSpPr/>
            <p:nvPr/>
          </p:nvSpPr>
          <p:spPr>
            <a:xfrm>
              <a:off x="1619631" y="631316"/>
              <a:ext cx="6120765" cy="50800"/>
            </a:xfrm>
            <a:custGeom>
              <a:avLst/>
              <a:gdLst/>
              <a:ahLst/>
              <a:cxnLst/>
              <a:rect l="l" t="t" r="r" b="b"/>
              <a:pathLst>
                <a:path w="6120765" h="50800">
                  <a:moveTo>
                    <a:pt x="216027" y="25400"/>
                  </a:moveTo>
                  <a:lnTo>
                    <a:pt x="196977" y="19050"/>
                  </a:lnTo>
                  <a:lnTo>
                    <a:pt x="139827" y="0"/>
                  </a:lnTo>
                  <a:lnTo>
                    <a:pt x="158877" y="19050"/>
                  </a:lnTo>
                  <a:lnTo>
                    <a:pt x="0" y="19050"/>
                  </a:lnTo>
                  <a:lnTo>
                    <a:pt x="0" y="31750"/>
                  </a:lnTo>
                  <a:lnTo>
                    <a:pt x="158877" y="31750"/>
                  </a:lnTo>
                  <a:lnTo>
                    <a:pt x="139827" y="50800"/>
                  </a:lnTo>
                  <a:lnTo>
                    <a:pt x="196977" y="31750"/>
                  </a:lnTo>
                  <a:lnTo>
                    <a:pt x="216027" y="25400"/>
                  </a:lnTo>
                  <a:close/>
                </a:path>
                <a:path w="6120765" h="50800">
                  <a:moveTo>
                    <a:pt x="1440180" y="25400"/>
                  </a:moveTo>
                  <a:lnTo>
                    <a:pt x="1421130" y="19050"/>
                  </a:lnTo>
                  <a:lnTo>
                    <a:pt x="1363980" y="0"/>
                  </a:lnTo>
                  <a:lnTo>
                    <a:pt x="1383030" y="19050"/>
                  </a:lnTo>
                  <a:lnTo>
                    <a:pt x="1224153" y="19050"/>
                  </a:lnTo>
                  <a:lnTo>
                    <a:pt x="1224153" y="31750"/>
                  </a:lnTo>
                  <a:lnTo>
                    <a:pt x="1383030" y="31750"/>
                  </a:lnTo>
                  <a:lnTo>
                    <a:pt x="1363980" y="50800"/>
                  </a:lnTo>
                  <a:lnTo>
                    <a:pt x="1421130" y="31750"/>
                  </a:lnTo>
                  <a:lnTo>
                    <a:pt x="1440180" y="25400"/>
                  </a:lnTo>
                  <a:close/>
                </a:path>
                <a:path w="6120765" h="50800">
                  <a:moveTo>
                    <a:pt x="2664333" y="25400"/>
                  </a:moveTo>
                  <a:lnTo>
                    <a:pt x="2645283" y="19050"/>
                  </a:lnTo>
                  <a:lnTo>
                    <a:pt x="2588133" y="0"/>
                  </a:lnTo>
                  <a:lnTo>
                    <a:pt x="2607183" y="19050"/>
                  </a:lnTo>
                  <a:lnTo>
                    <a:pt x="2448306" y="19050"/>
                  </a:lnTo>
                  <a:lnTo>
                    <a:pt x="2448306" y="31750"/>
                  </a:lnTo>
                  <a:lnTo>
                    <a:pt x="2607183" y="31750"/>
                  </a:lnTo>
                  <a:lnTo>
                    <a:pt x="2588133" y="50800"/>
                  </a:lnTo>
                  <a:lnTo>
                    <a:pt x="2645283" y="31750"/>
                  </a:lnTo>
                  <a:lnTo>
                    <a:pt x="2664333" y="25400"/>
                  </a:lnTo>
                  <a:close/>
                </a:path>
                <a:path w="6120765" h="50800">
                  <a:moveTo>
                    <a:pt x="3744468" y="25400"/>
                  </a:moveTo>
                  <a:lnTo>
                    <a:pt x="3725418" y="19050"/>
                  </a:lnTo>
                  <a:lnTo>
                    <a:pt x="3668268" y="0"/>
                  </a:lnTo>
                  <a:lnTo>
                    <a:pt x="3687318" y="19050"/>
                  </a:lnTo>
                  <a:lnTo>
                    <a:pt x="3528441" y="19050"/>
                  </a:lnTo>
                  <a:lnTo>
                    <a:pt x="3528441" y="31750"/>
                  </a:lnTo>
                  <a:lnTo>
                    <a:pt x="3687318" y="31750"/>
                  </a:lnTo>
                  <a:lnTo>
                    <a:pt x="3668268" y="50800"/>
                  </a:lnTo>
                  <a:lnTo>
                    <a:pt x="3725418" y="31750"/>
                  </a:lnTo>
                  <a:lnTo>
                    <a:pt x="3744468" y="25400"/>
                  </a:lnTo>
                  <a:close/>
                </a:path>
                <a:path w="6120765" h="50800">
                  <a:moveTo>
                    <a:pt x="4896612" y="25400"/>
                  </a:moveTo>
                  <a:lnTo>
                    <a:pt x="4877562" y="19050"/>
                  </a:lnTo>
                  <a:lnTo>
                    <a:pt x="4820412" y="0"/>
                  </a:lnTo>
                  <a:lnTo>
                    <a:pt x="4839462" y="19050"/>
                  </a:lnTo>
                  <a:lnTo>
                    <a:pt x="4680585" y="19050"/>
                  </a:lnTo>
                  <a:lnTo>
                    <a:pt x="4680585" y="31750"/>
                  </a:lnTo>
                  <a:lnTo>
                    <a:pt x="4839462" y="31750"/>
                  </a:lnTo>
                  <a:lnTo>
                    <a:pt x="4820412" y="50800"/>
                  </a:lnTo>
                  <a:lnTo>
                    <a:pt x="4877562" y="31750"/>
                  </a:lnTo>
                  <a:lnTo>
                    <a:pt x="4896612" y="25400"/>
                  </a:lnTo>
                  <a:close/>
                </a:path>
                <a:path w="6120765" h="50800">
                  <a:moveTo>
                    <a:pt x="6120765" y="25400"/>
                  </a:moveTo>
                  <a:lnTo>
                    <a:pt x="6101715" y="19050"/>
                  </a:lnTo>
                  <a:lnTo>
                    <a:pt x="6044565" y="0"/>
                  </a:lnTo>
                  <a:lnTo>
                    <a:pt x="6063615" y="19050"/>
                  </a:lnTo>
                  <a:lnTo>
                    <a:pt x="5904738" y="19050"/>
                  </a:lnTo>
                  <a:lnTo>
                    <a:pt x="5904738" y="31750"/>
                  </a:lnTo>
                  <a:lnTo>
                    <a:pt x="6063615" y="31750"/>
                  </a:lnTo>
                  <a:lnTo>
                    <a:pt x="6044565" y="50800"/>
                  </a:lnTo>
                  <a:lnTo>
                    <a:pt x="6101715" y="31750"/>
                  </a:lnTo>
                  <a:lnTo>
                    <a:pt x="6120765" y="25400"/>
                  </a:lnTo>
                  <a:close/>
                </a:path>
              </a:pathLst>
            </a:custGeom>
            <a:solidFill>
              <a:srgbClr val="000000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55" name="object 63">
              <a:extLst>
                <a:ext uri="{FF2B5EF4-FFF2-40B4-BE49-F238E27FC236}">
                  <a16:creationId xmlns:a16="http://schemas.microsoft.com/office/drawing/2014/main" id="{AFC44781-2BAE-4C11-A3EB-97A7BD2DA56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68651" y="1097279"/>
              <a:ext cx="6842759" cy="1103376"/>
            </a:xfrm>
            <a:prstGeom prst="rect">
              <a:avLst/>
            </a:prstGeom>
          </p:spPr>
        </p:pic>
        <p:pic>
          <p:nvPicPr>
            <p:cNvPr id="56" name="object 64">
              <a:extLst>
                <a:ext uri="{FF2B5EF4-FFF2-40B4-BE49-F238E27FC236}">
                  <a16:creationId xmlns:a16="http://schemas.microsoft.com/office/drawing/2014/main" id="{411F70CD-7481-4EEA-8333-9FD76ECBCAB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73820" y="1150998"/>
              <a:ext cx="6747763" cy="1008126"/>
            </a:xfrm>
            <a:prstGeom prst="rect">
              <a:avLst/>
            </a:prstGeom>
          </p:spPr>
        </p:pic>
        <p:sp>
          <p:nvSpPr>
            <p:cNvPr id="57" name="object 65">
              <a:extLst>
                <a:ext uri="{FF2B5EF4-FFF2-40B4-BE49-F238E27FC236}">
                  <a16:creationId xmlns:a16="http://schemas.microsoft.com/office/drawing/2014/main" id="{25DB2BBE-7655-4181-B0B2-52785565F77A}"/>
                </a:ext>
              </a:extLst>
            </p:cNvPr>
            <p:cNvSpPr/>
            <p:nvPr/>
          </p:nvSpPr>
          <p:spPr>
            <a:xfrm>
              <a:off x="2216784" y="1124711"/>
              <a:ext cx="6748145" cy="1008380"/>
            </a:xfrm>
            <a:custGeom>
              <a:avLst/>
              <a:gdLst/>
              <a:ahLst/>
              <a:cxnLst/>
              <a:rect l="l" t="t" r="r" b="b"/>
              <a:pathLst>
                <a:path w="6748145" h="1008380">
                  <a:moveTo>
                    <a:pt x="699007" y="168021"/>
                  </a:moveTo>
                  <a:lnTo>
                    <a:pt x="705015" y="123384"/>
                  </a:lnTo>
                  <a:lnTo>
                    <a:pt x="721966" y="83255"/>
                  </a:lnTo>
                  <a:lnTo>
                    <a:pt x="748252" y="49244"/>
                  </a:lnTo>
                  <a:lnTo>
                    <a:pt x="782263" y="22958"/>
                  </a:lnTo>
                  <a:lnTo>
                    <a:pt x="822392" y="6007"/>
                  </a:lnTo>
                  <a:lnTo>
                    <a:pt x="867028" y="0"/>
                  </a:lnTo>
                  <a:lnTo>
                    <a:pt x="1707134" y="0"/>
                  </a:lnTo>
                  <a:lnTo>
                    <a:pt x="3219323" y="0"/>
                  </a:lnTo>
                  <a:lnTo>
                    <a:pt x="6579742" y="0"/>
                  </a:lnTo>
                  <a:lnTo>
                    <a:pt x="6624379" y="6007"/>
                  </a:lnTo>
                  <a:lnTo>
                    <a:pt x="6664508" y="22958"/>
                  </a:lnTo>
                  <a:lnTo>
                    <a:pt x="6698519" y="49244"/>
                  </a:lnTo>
                  <a:lnTo>
                    <a:pt x="6724805" y="83255"/>
                  </a:lnTo>
                  <a:lnTo>
                    <a:pt x="6741756" y="123384"/>
                  </a:lnTo>
                  <a:lnTo>
                    <a:pt x="6747763" y="168021"/>
                  </a:lnTo>
                  <a:lnTo>
                    <a:pt x="6747763" y="588137"/>
                  </a:lnTo>
                  <a:lnTo>
                    <a:pt x="6747763" y="840104"/>
                  </a:lnTo>
                  <a:lnTo>
                    <a:pt x="6741756" y="884786"/>
                  </a:lnTo>
                  <a:lnTo>
                    <a:pt x="6724805" y="924926"/>
                  </a:lnTo>
                  <a:lnTo>
                    <a:pt x="6698519" y="958929"/>
                  </a:lnTo>
                  <a:lnTo>
                    <a:pt x="6664508" y="985195"/>
                  </a:lnTo>
                  <a:lnTo>
                    <a:pt x="6624379" y="1002127"/>
                  </a:lnTo>
                  <a:lnTo>
                    <a:pt x="6579742" y="1008126"/>
                  </a:lnTo>
                  <a:lnTo>
                    <a:pt x="3219323" y="1008126"/>
                  </a:lnTo>
                  <a:lnTo>
                    <a:pt x="1707134" y="1008126"/>
                  </a:lnTo>
                  <a:lnTo>
                    <a:pt x="867028" y="1008126"/>
                  </a:lnTo>
                  <a:lnTo>
                    <a:pt x="822392" y="1002127"/>
                  </a:lnTo>
                  <a:lnTo>
                    <a:pt x="782263" y="985195"/>
                  </a:lnTo>
                  <a:lnTo>
                    <a:pt x="748252" y="958929"/>
                  </a:lnTo>
                  <a:lnTo>
                    <a:pt x="721966" y="924926"/>
                  </a:lnTo>
                  <a:lnTo>
                    <a:pt x="705015" y="884786"/>
                  </a:lnTo>
                  <a:lnTo>
                    <a:pt x="699007" y="840104"/>
                  </a:lnTo>
                  <a:lnTo>
                    <a:pt x="0" y="966215"/>
                  </a:lnTo>
                  <a:lnTo>
                    <a:pt x="699007" y="588137"/>
                  </a:lnTo>
                  <a:lnTo>
                    <a:pt x="699007" y="168021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1" name="object 79">
            <a:extLst>
              <a:ext uri="{FF2B5EF4-FFF2-40B4-BE49-F238E27FC236}">
                <a16:creationId xmlns:a16="http://schemas.microsoft.com/office/drawing/2014/main" id="{84B9FBB0-61B6-4C9A-8496-549895F279FC}"/>
              </a:ext>
            </a:extLst>
          </p:cNvPr>
          <p:cNvSpPr txBox="1"/>
          <p:nvPr/>
        </p:nvSpPr>
        <p:spPr>
          <a:xfrm>
            <a:off x="3210560" y="1165859"/>
            <a:ext cx="4749165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4780" marR="0" lvl="0" indent="-1327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5415" algn="l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Determination, selection of opportunities for improvement</a:t>
            </a:r>
          </a:p>
          <a:p>
            <a:pPr marL="144780" marR="0" lvl="0" indent="-13271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5415" algn="l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Actions to meet energy requirements</a:t>
            </a:r>
            <a:endParaRPr kumimoji="0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594360" marR="0" lvl="1" indent="-12573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949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improving processes, services, addressing future needs</a:t>
            </a:r>
          </a:p>
          <a:p>
            <a:pPr marL="594360" marR="0" lvl="1" indent="-12573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949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correction, prevention, reduction of unwanted effects</a:t>
            </a:r>
          </a:p>
          <a:p>
            <a:pPr marL="594360" marR="0" lvl="1" indent="-12573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94995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improving the performance and efficiency of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594360" marR="0" lvl="1" indent="-12573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94995" algn="l"/>
              </a:tabLst>
              <a:defRPr/>
            </a:pP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2" name="object 80">
            <a:extLst>
              <a:ext uri="{FF2B5EF4-FFF2-40B4-BE49-F238E27FC236}">
                <a16:creationId xmlns:a16="http://schemas.microsoft.com/office/drawing/2014/main" id="{56844C5A-2982-4AC1-B5F4-277C5BE6D057}"/>
              </a:ext>
            </a:extLst>
          </p:cNvPr>
          <p:cNvGrpSpPr/>
          <p:nvPr/>
        </p:nvGrpSpPr>
        <p:grpSpPr>
          <a:xfrm>
            <a:off x="2087879" y="5201411"/>
            <a:ext cx="6851904" cy="886968"/>
            <a:chOff x="2087879" y="5201411"/>
            <a:chExt cx="6851904" cy="886968"/>
          </a:xfrm>
        </p:grpSpPr>
        <p:pic>
          <p:nvPicPr>
            <p:cNvPr id="73" name="object 81">
              <a:extLst>
                <a:ext uri="{FF2B5EF4-FFF2-40B4-BE49-F238E27FC236}">
                  <a16:creationId xmlns:a16="http://schemas.microsoft.com/office/drawing/2014/main" id="{83B06571-3B50-45ED-AC02-F6519A0EBD92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87879" y="5201411"/>
              <a:ext cx="6851904" cy="886968"/>
            </a:xfrm>
            <a:prstGeom prst="rect">
              <a:avLst/>
            </a:prstGeom>
          </p:spPr>
        </p:pic>
        <p:pic>
          <p:nvPicPr>
            <p:cNvPr id="74" name="object 82">
              <a:extLst>
                <a:ext uri="{FF2B5EF4-FFF2-40B4-BE49-F238E27FC236}">
                  <a16:creationId xmlns:a16="http://schemas.microsoft.com/office/drawing/2014/main" id="{2CE7DA9A-0A3A-4A62-A6C1-142DC5D4D49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36012" y="5229224"/>
              <a:ext cx="6756527" cy="792060"/>
            </a:xfrm>
            <a:prstGeom prst="rect">
              <a:avLst/>
            </a:prstGeom>
          </p:spPr>
        </p:pic>
        <p:sp>
          <p:nvSpPr>
            <p:cNvPr id="75" name="object 83">
              <a:extLst>
                <a:ext uri="{FF2B5EF4-FFF2-40B4-BE49-F238E27FC236}">
                  <a16:creationId xmlns:a16="http://schemas.microsoft.com/office/drawing/2014/main" id="{A045E46B-D40C-4D89-892A-562F65CB502A}"/>
                </a:ext>
              </a:extLst>
            </p:cNvPr>
            <p:cNvSpPr/>
            <p:nvPr/>
          </p:nvSpPr>
          <p:spPr>
            <a:xfrm>
              <a:off x="2136012" y="5229224"/>
              <a:ext cx="6757034" cy="792480"/>
            </a:xfrm>
            <a:custGeom>
              <a:avLst/>
              <a:gdLst/>
              <a:ahLst/>
              <a:cxnLst/>
              <a:rect l="l" t="t" r="r" b="b"/>
              <a:pathLst>
                <a:path w="6757034" h="792479">
                  <a:moveTo>
                    <a:pt x="563753" y="131953"/>
                  </a:moveTo>
                  <a:lnTo>
                    <a:pt x="570491" y="90237"/>
                  </a:lnTo>
                  <a:lnTo>
                    <a:pt x="589250" y="54013"/>
                  </a:lnTo>
                  <a:lnTo>
                    <a:pt x="617848" y="25452"/>
                  </a:lnTo>
                  <a:lnTo>
                    <a:pt x="654103" y="6724"/>
                  </a:lnTo>
                  <a:lnTo>
                    <a:pt x="695832" y="0"/>
                  </a:lnTo>
                  <a:lnTo>
                    <a:pt x="1595882" y="0"/>
                  </a:lnTo>
                  <a:lnTo>
                    <a:pt x="3144012" y="0"/>
                  </a:lnTo>
                  <a:lnTo>
                    <a:pt x="6624446" y="0"/>
                  </a:lnTo>
                  <a:lnTo>
                    <a:pt x="6666176" y="6724"/>
                  </a:lnTo>
                  <a:lnTo>
                    <a:pt x="6702431" y="25452"/>
                  </a:lnTo>
                  <a:lnTo>
                    <a:pt x="6731029" y="54013"/>
                  </a:lnTo>
                  <a:lnTo>
                    <a:pt x="6749788" y="90237"/>
                  </a:lnTo>
                  <a:lnTo>
                    <a:pt x="6756527" y="131953"/>
                  </a:lnTo>
                  <a:lnTo>
                    <a:pt x="6756527" y="330072"/>
                  </a:lnTo>
                  <a:lnTo>
                    <a:pt x="6756527" y="660044"/>
                  </a:lnTo>
                  <a:lnTo>
                    <a:pt x="6749788" y="701771"/>
                  </a:lnTo>
                  <a:lnTo>
                    <a:pt x="6731029" y="738011"/>
                  </a:lnTo>
                  <a:lnTo>
                    <a:pt x="6702431" y="766589"/>
                  </a:lnTo>
                  <a:lnTo>
                    <a:pt x="6666176" y="785330"/>
                  </a:lnTo>
                  <a:lnTo>
                    <a:pt x="6624446" y="792060"/>
                  </a:lnTo>
                  <a:lnTo>
                    <a:pt x="3144012" y="792060"/>
                  </a:lnTo>
                  <a:lnTo>
                    <a:pt x="1595882" y="792060"/>
                  </a:lnTo>
                  <a:lnTo>
                    <a:pt x="695832" y="792060"/>
                  </a:lnTo>
                  <a:lnTo>
                    <a:pt x="654103" y="785330"/>
                  </a:lnTo>
                  <a:lnTo>
                    <a:pt x="617848" y="766589"/>
                  </a:lnTo>
                  <a:lnTo>
                    <a:pt x="589250" y="738011"/>
                  </a:lnTo>
                  <a:lnTo>
                    <a:pt x="570491" y="701771"/>
                  </a:lnTo>
                  <a:lnTo>
                    <a:pt x="563753" y="660044"/>
                  </a:lnTo>
                  <a:lnTo>
                    <a:pt x="563753" y="330072"/>
                  </a:lnTo>
                  <a:lnTo>
                    <a:pt x="0" y="359232"/>
                  </a:lnTo>
                  <a:lnTo>
                    <a:pt x="563753" y="13195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1" name="object 89">
            <a:extLst>
              <a:ext uri="{FF2B5EF4-FFF2-40B4-BE49-F238E27FC236}">
                <a16:creationId xmlns:a16="http://schemas.microsoft.com/office/drawing/2014/main" id="{DDCFEE6C-C572-4BDC-A38B-6A7375741677}"/>
              </a:ext>
            </a:extLst>
          </p:cNvPr>
          <p:cNvSpPr txBox="1"/>
          <p:nvPr/>
        </p:nvSpPr>
        <p:spPr>
          <a:xfrm>
            <a:off x="3014472" y="5276364"/>
            <a:ext cx="548386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lvl="0">
              <a:tabLst>
                <a:tab pos="149860" algn="l"/>
              </a:tabLst>
              <a:defRPr/>
            </a:pPr>
            <a:r>
              <a:rPr lang="en-US" sz="1200" b="1" dirty="0">
                <a:solidFill>
                  <a:prstClr val="black"/>
                </a:solidFill>
                <a:latin typeface="Arial"/>
                <a:cs typeface="Arial"/>
              </a:rPr>
              <a:t>Continuous improvement …….relevance, adequacy, effectiveness of </a:t>
            </a:r>
            <a:r>
              <a:rPr lang="en-US" sz="1200" b="1" dirty="0" err="1">
                <a:solidFill>
                  <a:prstClr val="black"/>
                </a:solidFill>
                <a:latin typeface="Arial"/>
                <a:cs typeface="Arial"/>
              </a:rPr>
              <a:t>EnMS</a:t>
            </a:r>
            <a:r>
              <a:rPr lang="en-US" sz="1200" b="1" dirty="0">
                <a:solidFill>
                  <a:prstClr val="black"/>
                </a:solidFill>
                <a:latin typeface="Arial"/>
                <a:cs typeface="Arial"/>
              </a:rPr>
              <a:t>, based on:</a:t>
            </a:r>
            <a:endParaRPr kumimoji="0" lang="ro-RO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r>
              <a:rPr lang="en-US" sz="1200" dirty="0">
                <a:solidFill>
                  <a:prstClr val="black"/>
                </a:solidFill>
                <a:latin typeface="Arial"/>
                <a:cs typeface="Arial"/>
              </a:rPr>
              <a:t>the results of the analysis and evaluation</a:t>
            </a:r>
          </a:p>
          <a:p>
            <a:pPr marL="149860" lvl="0" indent="-137160">
              <a:buFont typeface="Arial"/>
              <a:buChar char="•"/>
              <a:tabLst>
                <a:tab pos="149860" algn="l"/>
              </a:tabLst>
              <a:defRPr/>
            </a:pPr>
            <a:r>
              <a:rPr lang="en-US" sz="1200" dirty="0">
                <a:solidFill>
                  <a:prstClr val="black"/>
                </a:solidFill>
                <a:latin typeface="Arial"/>
                <a:cs typeface="Arial"/>
              </a:rPr>
              <a:t>the output elements of the MR</a:t>
            </a:r>
            <a:endParaRPr kumimoji="0" lang="ro-R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498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49860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82" name="object 90">
            <a:extLst>
              <a:ext uri="{FF2B5EF4-FFF2-40B4-BE49-F238E27FC236}">
                <a16:creationId xmlns:a16="http://schemas.microsoft.com/office/drawing/2014/main" id="{D798DEB0-B7A3-4B51-ACAF-6F4A6ED0593B}"/>
              </a:ext>
            </a:extLst>
          </p:cNvPr>
          <p:cNvGrpSpPr/>
          <p:nvPr/>
        </p:nvGrpSpPr>
        <p:grpSpPr>
          <a:xfrm>
            <a:off x="2142744" y="2177795"/>
            <a:ext cx="6868795" cy="3046730"/>
            <a:chOff x="2142744" y="2177795"/>
            <a:chExt cx="6868795" cy="3046730"/>
          </a:xfrm>
        </p:grpSpPr>
        <p:pic>
          <p:nvPicPr>
            <p:cNvPr id="83" name="object 91">
              <a:extLst>
                <a:ext uri="{FF2B5EF4-FFF2-40B4-BE49-F238E27FC236}">
                  <a16:creationId xmlns:a16="http://schemas.microsoft.com/office/drawing/2014/main" id="{452B526C-2CD7-4FA0-8245-75CA5F30CC6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42744" y="2177795"/>
              <a:ext cx="6868668" cy="3046476"/>
            </a:xfrm>
            <a:prstGeom prst="rect">
              <a:avLst/>
            </a:prstGeom>
          </p:spPr>
        </p:pic>
        <p:pic>
          <p:nvPicPr>
            <p:cNvPr id="84" name="object 92">
              <a:extLst>
                <a:ext uri="{FF2B5EF4-FFF2-40B4-BE49-F238E27FC236}">
                  <a16:creationId xmlns:a16="http://schemas.microsoft.com/office/drawing/2014/main" id="{9BD94119-E2E6-40A2-B074-6409967592F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89988" y="2204846"/>
              <a:ext cx="6774561" cy="2952369"/>
            </a:xfrm>
            <a:prstGeom prst="rect">
              <a:avLst/>
            </a:prstGeom>
          </p:spPr>
        </p:pic>
        <p:sp>
          <p:nvSpPr>
            <p:cNvPr id="85" name="object 93">
              <a:extLst>
                <a:ext uri="{FF2B5EF4-FFF2-40B4-BE49-F238E27FC236}">
                  <a16:creationId xmlns:a16="http://schemas.microsoft.com/office/drawing/2014/main" id="{3C3A2C68-CBCA-4A35-9314-E1887641580F}"/>
                </a:ext>
              </a:extLst>
            </p:cNvPr>
            <p:cNvSpPr/>
            <p:nvPr/>
          </p:nvSpPr>
          <p:spPr>
            <a:xfrm>
              <a:off x="2189988" y="2204846"/>
              <a:ext cx="6774815" cy="2952750"/>
            </a:xfrm>
            <a:custGeom>
              <a:avLst/>
              <a:gdLst/>
              <a:ahLst/>
              <a:cxnLst/>
              <a:rect l="l" t="t" r="r" b="b"/>
              <a:pathLst>
                <a:path w="6774815" h="2952750">
                  <a:moveTo>
                    <a:pt x="437769" y="492125"/>
                  </a:moveTo>
                  <a:lnTo>
                    <a:pt x="440021" y="444732"/>
                  </a:lnTo>
                  <a:lnTo>
                    <a:pt x="446643" y="398613"/>
                  </a:lnTo>
                  <a:lnTo>
                    <a:pt x="457426" y="353975"/>
                  </a:lnTo>
                  <a:lnTo>
                    <a:pt x="472165" y="311023"/>
                  </a:lnTo>
                  <a:lnTo>
                    <a:pt x="490654" y="269964"/>
                  </a:lnTo>
                  <a:lnTo>
                    <a:pt x="512686" y="231005"/>
                  </a:lnTo>
                  <a:lnTo>
                    <a:pt x="538055" y="194351"/>
                  </a:lnTo>
                  <a:lnTo>
                    <a:pt x="566554" y="160209"/>
                  </a:lnTo>
                  <a:lnTo>
                    <a:pt x="597978" y="128785"/>
                  </a:lnTo>
                  <a:lnTo>
                    <a:pt x="632120" y="100286"/>
                  </a:lnTo>
                  <a:lnTo>
                    <a:pt x="668774" y="74917"/>
                  </a:lnTo>
                  <a:lnTo>
                    <a:pt x="707733" y="52885"/>
                  </a:lnTo>
                  <a:lnTo>
                    <a:pt x="748792" y="34396"/>
                  </a:lnTo>
                  <a:lnTo>
                    <a:pt x="791744" y="19657"/>
                  </a:lnTo>
                  <a:lnTo>
                    <a:pt x="836382" y="8874"/>
                  </a:lnTo>
                  <a:lnTo>
                    <a:pt x="882501" y="2252"/>
                  </a:lnTo>
                  <a:lnTo>
                    <a:pt x="929894" y="0"/>
                  </a:lnTo>
                  <a:lnTo>
                    <a:pt x="1493901" y="0"/>
                  </a:lnTo>
                  <a:lnTo>
                    <a:pt x="3078099" y="0"/>
                  </a:lnTo>
                  <a:lnTo>
                    <a:pt x="6282436" y="0"/>
                  </a:lnTo>
                  <a:lnTo>
                    <a:pt x="6329828" y="2252"/>
                  </a:lnTo>
                  <a:lnTo>
                    <a:pt x="6375947" y="8874"/>
                  </a:lnTo>
                  <a:lnTo>
                    <a:pt x="6420585" y="19657"/>
                  </a:lnTo>
                  <a:lnTo>
                    <a:pt x="6463537" y="34396"/>
                  </a:lnTo>
                  <a:lnTo>
                    <a:pt x="6504596" y="52885"/>
                  </a:lnTo>
                  <a:lnTo>
                    <a:pt x="6543555" y="74917"/>
                  </a:lnTo>
                  <a:lnTo>
                    <a:pt x="6580209" y="100286"/>
                  </a:lnTo>
                  <a:lnTo>
                    <a:pt x="6614351" y="128785"/>
                  </a:lnTo>
                  <a:lnTo>
                    <a:pt x="6645775" y="160209"/>
                  </a:lnTo>
                  <a:lnTo>
                    <a:pt x="6674274" y="194351"/>
                  </a:lnTo>
                  <a:lnTo>
                    <a:pt x="6699643" y="231005"/>
                  </a:lnTo>
                  <a:lnTo>
                    <a:pt x="6721675" y="269964"/>
                  </a:lnTo>
                  <a:lnTo>
                    <a:pt x="6740164" y="311023"/>
                  </a:lnTo>
                  <a:lnTo>
                    <a:pt x="6754903" y="353975"/>
                  </a:lnTo>
                  <a:lnTo>
                    <a:pt x="6765686" y="398613"/>
                  </a:lnTo>
                  <a:lnTo>
                    <a:pt x="6772308" y="444732"/>
                  </a:lnTo>
                  <a:lnTo>
                    <a:pt x="6774561" y="492125"/>
                  </a:lnTo>
                  <a:lnTo>
                    <a:pt x="6774561" y="1230122"/>
                  </a:lnTo>
                  <a:lnTo>
                    <a:pt x="6774561" y="2460244"/>
                  </a:lnTo>
                  <a:lnTo>
                    <a:pt x="6772308" y="2507636"/>
                  </a:lnTo>
                  <a:lnTo>
                    <a:pt x="6765686" y="2553755"/>
                  </a:lnTo>
                  <a:lnTo>
                    <a:pt x="6754903" y="2598393"/>
                  </a:lnTo>
                  <a:lnTo>
                    <a:pt x="6740164" y="2641345"/>
                  </a:lnTo>
                  <a:lnTo>
                    <a:pt x="6721675" y="2682404"/>
                  </a:lnTo>
                  <a:lnTo>
                    <a:pt x="6699643" y="2721363"/>
                  </a:lnTo>
                  <a:lnTo>
                    <a:pt x="6674274" y="2758017"/>
                  </a:lnTo>
                  <a:lnTo>
                    <a:pt x="6645775" y="2792159"/>
                  </a:lnTo>
                  <a:lnTo>
                    <a:pt x="6614351" y="2823583"/>
                  </a:lnTo>
                  <a:lnTo>
                    <a:pt x="6580209" y="2852082"/>
                  </a:lnTo>
                  <a:lnTo>
                    <a:pt x="6543555" y="2877451"/>
                  </a:lnTo>
                  <a:lnTo>
                    <a:pt x="6504596" y="2899483"/>
                  </a:lnTo>
                  <a:lnTo>
                    <a:pt x="6463537" y="2917972"/>
                  </a:lnTo>
                  <a:lnTo>
                    <a:pt x="6420585" y="2932711"/>
                  </a:lnTo>
                  <a:lnTo>
                    <a:pt x="6375947" y="2943494"/>
                  </a:lnTo>
                  <a:lnTo>
                    <a:pt x="6329828" y="2950116"/>
                  </a:lnTo>
                  <a:lnTo>
                    <a:pt x="6282436" y="2952369"/>
                  </a:lnTo>
                  <a:lnTo>
                    <a:pt x="3078099" y="2952369"/>
                  </a:lnTo>
                  <a:lnTo>
                    <a:pt x="1493901" y="2952369"/>
                  </a:lnTo>
                  <a:lnTo>
                    <a:pt x="929894" y="2952369"/>
                  </a:lnTo>
                  <a:lnTo>
                    <a:pt x="882501" y="2950116"/>
                  </a:lnTo>
                  <a:lnTo>
                    <a:pt x="836382" y="2943494"/>
                  </a:lnTo>
                  <a:lnTo>
                    <a:pt x="791744" y="2932711"/>
                  </a:lnTo>
                  <a:lnTo>
                    <a:pt x="748792" y="2917972"/>
                  </a:lnTo>
                  <a:lnTo>
                    <a:pt x="707733" y="2899483"/>
                  </a:lnTo>
                  <a:lnTo>
                    <a:pt x="668774" y="2877451"/>
                  </a:lnTo>
                  <a:lnTo>
                    <a:pt x="632120" y="2852082"/>
                  </a:lnTo>
                  <a:lnTo>
                    <a:pt x="597978" y="2823583"/>
                  </a:lnTo>
                  <a:lnTo>
                    <a:pt x="566554" y="2792159"/>
                  </a:lnTo>
                  <a:lnTo>
                    <a:pt x="538055" y="2758017"/>
                  </a:lnTo>
                  <a:lnTo>
                    <a:pt x="512686" y="2721363"/>
                  </a:lnTo>
                  <a:lnTo>
                    <a:pt x="490654" y="2682404"/>
                  </a:lnTo>
                  <a:lnTo>
                    <a:pt x="472165" y="2641345"/>
                  </a:lnTo>
                  <a:lnTo>
                    <a:pt x="457426" y="2598393"/>
                  </a:lnTo>
                  <a:lnTo>
                    <a:pt x="446643" y="2553755"/>
                  </a:lnTo>
                  <a:lnTo>
                    <a:pt x="440021" y="2507636"/>
                  </a:lnTo>
                  <a:lnTo>
                    <a:pt x="437769" y="2460244"/>
                  </a:lnTo>
                  <a:lnTo>
                    <a:pt x="437769" y="1230122"/>
                  </a:lnTo>
                  <a:lnTo>
                    <a:pt x="0" y="1083437"/>
                  </a:lnTo>
                  <a:lnTo>
                    <a:pt x="437769" y="4921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86" name="object 94">
              <a:extLst>
                <a:ext uri="{FF2B5EF4-FFF2-40B4-BE49-F238E27FC236}">
                  <a16:creationId xmlns:a16="http://schemas.microsoft.com/office/drawing/2014/main" id="{44BE29B1-62A8-4F2B-A328-AE05B5456ECB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674620" y="2944367"/>
              <a:ext cx="679704" cy="263651"/>
            </a:xfrm>
            <a:prstGeom prst="rect">
              <a:avLst/>
            </a:prstGeom>
          </p:spPr>
        </p:pic>
      </p:grpSp>
      <p:sp>
        <p:nvSpPr>
          <p:cNvPr id="87" name="object 95">
            <a:extLst>
              <a:ext uri="{FF2B5EF4-FFF2-40B4-BE49-F238E27FC236}">
                <a16:creationId xmlns:a16="http://schemas.microsoft.com/office/drawing/2014/main" id="{FAB50F35-3309-43FD-BFD2-5FE909CE9ADF}"/>
              </a:ext>
            </a:extLst>
          </p:cNvPr>
          <p:cNvSpPr txBox="1"/>
          <p:nvPr/>
        </p:nvSpPr>
        <p:spPr>
          <a:xfrm>
            <a:off x="2759710" y="2980435"/>
            <a:ext cx="450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10.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.1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6" name="object 114">
            <a:extLst>
              <a:ext uri="{FF2B5EF4-FFF2-40B4-BE49-F238E27FC236}">
                <a16:creationId xmlns:a16="http://schemas.microsoft.com/office/drawing/2014/main" id="{DE898F64-057D-43F4-B2F4-624B81C93851}"/>
              </a:ext>
            </a:extLst>
          </p:cNvPr>
          <p:cNvSpPr txBox="1"/>
          <p:nvPr/>
        </p:nvSpPr>
        <p:spPr>
          <a:xfrm>
            <a:off x="2831719" y="4637023"/>
            <a:ext cx="450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10.</a:t>
            </a: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</a:t>
            </a:r>
            <a:r>
              <a:rPr kumimoji="0" sz="12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.2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3" name="object 121">
            <a:extLst>
              <a:ext uri="{FF2B5EF4-FFF2-40B4-BE49-F238E27FC236}">
                <a16:creationId xmlns:a16="http://schemas.microsoft.com/office/drawing/2014/main" id="{1E7E7568-F8E5-4B96-B83D-D156C8D16FE8}"/>
              </a:ext>
            </a:extLst>
          </p:cNvPr>
          <p:cNvSpPr txBox="1"/>
          <p:nvPr/>
        </p:nvSpPr>
        <p:spPr>
          <a:xfrm>
            <a:off x="3638740" y="2196590"/>
            <a:ext cx="5215890" cy="29674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66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case of non-conformities, the organization must: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react by</a:t>
            </a:r>
          </a:p>
          <a:p>
            <a:pPr marL="6413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control and correction actions</a:t>
            </a:r>
          </a:p>
          <a:p>
            <a:pPr marL="6413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consequence analysis</a:t>
            </a: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assess the need for action to eliminate the cause</a:t>
            </a:r>
          </a:p>
          <a:p>
            <a:pPr marL="6413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examination, non-compliance analysis</a:t>
            </a:r>
          </a:p>
          <a:p>
            <a:pPr marL="6413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determining the causes</a:t>
            </a:r>
          </a:p>
          <a:p>
            <a:pPr marL="6413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determination of similar non-conformities</a:t>
            </a: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implement any necessary action</a:t>
            </a: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analyze the effectiveness of the corrective action</a:t>
            </a: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where appropriate to update the risks and opportunities identified in the planning</a:t>
            </a:r>
          </a:p>
          <a:p>
            <a:pPr marL="1841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-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necessary, to make changes to the </a:t>
            </a:r>
            <a:r>
              <a:rPr kumimoji="0" lang="en-US" sz="1200" b="0" i="0" u="none" strike="noStrike" kern="1200" cap="none" spc="-14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EnMS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45415" marR="0" lvl="1" indent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>
                <a:tab pos="283845" algn="l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Documented information as evidence for:</a:t>
            </a:r>
          </a:p>
          <a:p>
            <a:pPr marL="283210" marR="0" lvl="1" indent="-137795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83845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nature of the non-conformities and subsequent actions</a:t>
            </a:r>
          </a:p>
          <a:p>
            <a:pPr marL="283210" marR="0" lvl="1" indent="-137795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83845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results of corrective actions</a:t>
            </a:r>
          </a:p>
          <a:p>
            <a:pPr marL="283210" marR="0" lvl="1" indent="-137795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83845" algn="l"/>
              </a:tabLst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4" name="object 122">
            <a:extLst>
              <a:ext uri="{FF2B5EF4-FFF2-40B4-BE49-F238E27FC236}">
                <a16:creationId xmlns:a16="http://schemas.microsoft.com/office/drawing/2014/main" id="{1E99B094-E520-4EBF-AAE8-509D0D1DAAFA}"/>
              </a:ext>
            </a:extLst>
          </p:cNvPr>
          <p:cNvSpPr/>
          <p:nvPr/>
        </p:nvSpPr>
        <p:spPr>
          <a:xfrm>
            <a:off x="3347846" y="4437126"/>
            <a:ext cx="216535" cy="576580"/>
          </a:xfrm>
          <a:custGeom>
            <a:avLst/>
            <a:gdLst/>
            <a:ahLst/>
            <a:cxnLst/>
            <a:rect l="l" t="t" r="r" b="b"/>
            <a:pathLst>
              <a:path w="216535" h="576579">
                <a:moveTo>
                  <a:pt x="216026" y="576072"/>
                </a:moveTo>
                <a:lnTo>
                  <a:pt x="173978" y="574647"/>
                </a:lnTo>
                <a:lnTo>
                  <a:pt x="139668" y="570769"/>
                </a:lnTo>
                <a:lnTo>
                  <a:pt x="116550" y="565034"/>
                </a:lnTo>
                <a:lnTo>
                  <a:pt x="108076" y="558038"/>
                </a:lnTo>
                <a:lnTo>
                  <a:pt x="108076" y="306069"/>
                </a:lnTo>
                <a:lnTo>
                  <a:pt x="99583" y="299019"/>
                </a:lnTo>
                <a:lnTo>
                  <a:pt x="76422" y="293290"/>
                </a:lnTo>
                <a:lnTo>
                  <a:pt x="42068" y="289442"/>
                </a:lnTo>
                <a:lnTo>
                  <a:pt x="0" y="288036"/>
                </a:lnTo>
                <a:lnTo>
                  <a:pt x="42068" y="286611"/>
                </a:lnTo>
                <a:lnTo>
                  <a:pt x="76422" y="282733"/>
                </a:lnTo>
                <a:lnTo>
                  <a:pt x="99583" y="276998"/>
                </a:lnTo>
                <a:lnTo>
                  <a:pt x="108076" y="270001"/>
                </a:lnTo>
                <a:lnTo>
                  <a:pt x="108076" y="18034"/>
                </a:lnTo>
                <a:lnTo>
                  <a:pt x="116550" y="10983"/>
                </a:lnTo>
                <a:lnTo>
                  <a:pt x="139668" y="5254"/>
                </a:lnTo>
                <a:lnTo>
                  <a:pt x="173978" y="1406"/>
                </a:lnTo>
                <a:lnTo>
                  <a:pt x="216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object 11">
            <a:extLst>
              <a:ext uri="{FF2B5EF4-FFF2-40B4-BE49-F238E27FC236}">
                <a16:creationId xmlns:a16="http://schemas.microsoft.com/office/drawing/2014/main" id="{267853B4-0613-4692-9024-3C18A1890F00}"/>
              </a:ext>
            </a:extLst>
          </p:cNvPr>
          <p:cNvSpPr txBox="1"/>
          <p:nvPr/>
        </p:nvSpPr>
        <p:spPr>
          <a:xfrm>
            <a:off x="638489" y="1303400"/>
            <a:ext cx="1355061" cy="19749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200" b="1" i="0" u="none" strike="noStrike" kern="1200" cap="none" spc="-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200" b="1" i="0" u="none" strike="noStrike" kern="1200" cap="none" spc="-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5146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Thank you for your kind attention!</a:t>
            </a:r>
          </a:p>
        </p:txBody>
      </p:sp>
    </p:spTree>
    <p:extLst>
      <p:ext uri="{BB962C8B-B14F-4D97-AF65-F5344CB8AC3E}">
        <p14:creationId xmlns:p14="http://schemas.microsoft.com/office/powerpoint/2010/main" val="76695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8FFD9-F58B-4B51-9E9B-82303C505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8303" y="807092"/>
            <a:ext cx="10515600" cy="51301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Introduction - </a:t>
            </a:r>
            <a:r>
              <a:rPr lang="en-US" sz="2800" dirty="0">
                <a:solidFill>
                  <a:srgbClr val="C00000"/>
                </a:solidFill>
              </a:rPr>
              <a:t>What is energy management? </a:t>
            </a:r>
            <a:endParaRPr lang="ro-RO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75C4B-008D-4CEF-B029-4DB6C52A9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025" y="1657350"/>
            <a:ext cx="10391775" cy="4467226"/>
          </a:xfrm>
        </p:spPr>
        <p:txBody>
          <a:bodyPr>
            <a:normAutofit/>
          </a:bodyPr>
          <a:lstStyle/>
          <a:p>
            <a:pPr algn="just"/>
            <a:r>
              <a:rPr lang="en-US" sz="2000" dirty="0"/>
              <a:t>Energy management is affecting organizational, technical and behavioral actions in an economically-sound manner with the objective to improve the energy performance of the organization.</a:t>
            </a:r>
          </a:p>
          <a:p>
            <a:pPr algn="just"/>
            <a:r>
              <a:rPr lang="en-US" sz="2000" dirty="0"/>
              <a:t>Energy is a controllable resource—Using it efficiently helps to increase profits by reducing costs.</a:t>
            </a:r>
          </a:p>
          <a:p>
            <a:pPr algn="just"/>
            <a:r>
              <a:rPr lang="en-US" sz="2000" dirty="0"/>
              <a:t>Access to energy is becoming more costly and environmentally damaging. The era of cheap energy is coming to an end in many countries.</a:t>
            </a:r>
          </a:p>
          <a:p>
            <a:pPr algn="just"/>
            <a:r>
              <a:rPr lang="en-US" sz="2000" dirty="0"/>
              <a:t>The effective use of the energy management system will help organizations of all sizes to manage their energy use in a sustainable way. This will result in:</a:t>
            </a:r>
          </a:p>
          <a:p>
            <a:pPr lvl="3" algn="just"/>
            <a:r>
              <a:rPr lang="en-US" sz="2000" dirty="0"/>
              <a:t>Reduced costs</a:t>
            </a:r>
          </a:p>
          <a:p>
            <a:pPr lvl="3" algn="just"/>
            <a:r>
              <a:rPr lang="en-US" sz="2000" dirty="0"/>
              <a:t>Reduced environmental impact</a:t>
            </a:r>
          </a:p>
          <a:p>
            <a:pPr lvl="3" algn="just"/>
            <a:r>
              <a:rPr lang="en-US" sz="2000" dirty="0"/>
              <a:t>Increased competitiveness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3674599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8FFD9-F58B-4B51-9E9B-82303C505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704" y="846849"/>
            <a:ext cx="10515600" cy="51301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Introduction - Why manage energy?</a:t>
            </a:r>
            <a:endParaRPr lang="ro-RO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D3572-3027-46FD-9ADE-B77A2677960F}"/>
              </a:ext>
            </a:extLst>
          </p:cNvPr>
          <p:cNvSpPr txBox="1"/>
          <p:nvPr/>
        </p:nvSpPr>
        <p:spPr>
          <a:xfrm>
            <a:off x="7736551" y="3940941"/>
            <a:ext cx="502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Indirect benefits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Positive publicity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Improved corporate image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Improved operational efficiencies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Improved maintenance practices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Improved safety and health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CEC018-2164-49B8-B743-A396770C7373}"/>
              </a:ext>
            </a:extLst>
          </p:cNvPr>
          <p:cNvSpPr txBox="1"/>
          <p:nvPr/>
        </p:nvSpPr>
        <p:spPr>
          <a:xfrm>
            <a:off x="933450" y="1359868"/>
            <a:ext cx="93821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 benefits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Energy cost savings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Prioritization of no cost and low-cost energy saving opportunities in day to day operations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Reduced greenhouse-gas emissions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Reduced exposure to changing energy prices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Reduced carbon footprint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Increased security of supply by reducing dependence on imported fuels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Increased energy awareness among staff and greater participation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Greater knowledge of energy use and consumption, and opportunities for improvement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Informed decision-making processes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Reduced uncertainty as future energy use is better understood</a:t>
            </a:r>
            <a:endParaRPr kumimoji="0" lang="ro-R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816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199" y="650080"/>
            <a:ext cx="10515600" cy="513019"/>
          </a:xfrm>
        </p:spPr>
        <p:txBody>
          <a:bodyPr>
            <a:noAutofit/>
          </a:bodyPr>
          <a:lstStyle/>
          <a:p>
            <a:r>
              <a:rPr lang="hu-HU" sz="3200" dirty="0" err="1">
                <a:solidFill>
                  <a:srgbClr val="C00000"/>
                </a:solidFill>
              </a:rPr>
              <a:t>Energy</a:t>
            </a:r>
            <a:r>
              <a:rPr lang="hu-HU" sz="3200" dirty="0">
                <a:solidFill>
                  <a:srgbClr val="C00000"/>
                </a:solidFill>
              </a:rPr>
              <a:t> management </a:t>
            </a:r>
            <a:r>
              <a:rPr lang="hu-HU" sz="3200" dirty="0" err="1">
                <a:solidFill>
                  <a:srgbClr val="C00000"/>
                </a:solidFill>
              </a:rPr>
              <a:t>system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hu-HU" sz="3200" dirty="0" err="1">
                <a:solidFill>
                  <a:srgbClr val="C00000"/>
                </a:solidFill>
              </a:rPr>
              <a:t>model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hu-HU" sz="3200" dirty="0" err="1">
                <a:solidFill>
                  <a:srgbClr val="C00000"/>
                </a:solidFill>
              </a:rPr>
              <a:t>for</a:t>
            </a:r>
            <a:r>
              <a:rPr lang="hu-HU" sz="3200" dirty="0">
                <a:solidFill>
                  <a:srgbClr val="C00000"/>
                </a:solidFill>
              </a:rPr>
              <a:t> ISO 50001</a:t>
            </a: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2729" y="1434840"/>
            <a:ext cx="6478329" cy="5162550"/>
          </a:xfrm>
          <a:prstGeom prst="rect">
            <a:avLst/>
          </a:prstGeom>
        </p:spPr>
      </p:pic>
      <p:sp>
        <p:nvSpPr>
          <p:cNvPr id="5" name="Téglalap 4"/>
          <p:cNvSpPr/>
          <p:nvPr/>
        </p:nvSpPr>
        <p:spPr>
          <a:xfrm>
            <a:off x="133715" y="4541559"/>
            <a:ext cx="34428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200" dirty="0" err="1"/>
              <a:t>Source</a:t>
            </a:r>
            <a:r>
              <a:rPr lang="hu-HU" sz="1200" dirty="0"/>
              <a:t>: INTERREG CENTRAL EUROPE 2014-2020 TOGETHER </a:t>
            </a:r>
            <a:r>
              <a:rPr lang="hu-HU" sz="1200" dirty="0" err="1"/>
              <a:t>TOwards</a:t>
            </a:r>
            <a:r>
              <a:rPr lang="hu-HU" sz="1200" dirty="0"/>
              <a:t> a </a:t>
            </a:r>
            <a:r>
              <a:rPr lang="hu-HU" sz="1200" dirty="0" err="1"/>
              <a:t>Goal</a:t>
            </a:r>
            <a:r>
              <a:rPr lang="hu-HU" sz="1200" dirty="0"/>
              <a:t> of </a:t>
            </a:r>
            <a:r>
              <a:rPr lang="hu-HU" sz="1200" dirty="0" err="1"/>
              <a:t>Efficiency</a:t>
            </a:r>
            <a:r>
              <a:rPr lang="hu-HU" sz="1200" dirty="0"/>
              <a:t> </a:t>
            </a:r>
            <a:r>
              <a:rPr lang="hu-HU" sz="1200" dirty="0" err="1"/>
              <a:t>THrough</a:t>
            </a:r>
            <a:r>
              <a:rPr lang="hu-HU" sz="1200" dirty="0"/>
              <a:t> </a:t>
            </a:r>
            <a:r>
              <a:rPr lang="hu-HU" sz="1200" dirty="0" err="1"/>
              <a:t>Energy</a:t>
            </a:r>
            <a:r>
              <a:rPr lang="hu-HU" sz="1200" dirty="0"/>
              <a:t> </a:t>
            </a:r>
            <a:r>
              <a:rPr lang="hu-HU" sz="1200" dirty="0" err="1"/>
              <a:t>Reduction</a:t>
            </a:r>
            <a:r>
              <a:rPr lang="hu-HU" sz="1200" dirty="0"/>
              <a:t>. </a:t>
            </a:r>
            <a:r>
              <a:rPr lang="hu-HU" sz="1200" dirty="0" err="1"/>
              <a:t>Step-by-step</a:t>
            </a:r>
            <a:r>
              <a:rPr lang="hu-HU" sz="1200" dirty="0"/>
              <a:t> </a:t>
            </a:r>
            <a:r>
              <a:rPr lang="hu-HU" sz="1200" dirty="0" err="1"/>
              <a:t>procedures</a:t>
            </a:r>
            <a:r>
              <a:rPr lang="hu-HU" sz="1200" dirty="0"/>
              <a:t>’ </a:t>
            </a:r>
            <a:r>
              <a:rPr lang="hu-HU" sz="1200" dirty="0" err="1"/>
              <a:t>handbook</a:t>
            </a:r>
            <a:r>
              <a:rPr lang="hu-HU" sz="1200" dirty="0"/>
              <a:t> </a:t>
            </a:r>
            <a:r>
              <a:rPr lang="hu-HU" sz="1200" dirty="0" err="1"/>
              <a:t>for</a:t>
            </a:r>
            <a:r>
              <a:rPr lang="hu-HU" sz="1200" dirty="0"/>
              <a:t> </a:t>
            </a:r>
            <a:r>
              <a:rPr lang="hu-HU" sz="1200" dirty="0" err="1"/>
              <a:t>EnMS</a:t>
            </a:r>
            <a:r>
              <a:rPr lang="hu-HU" sz="1200" dirty="0"/>
              <a:t> in </a:t>
            </a:r>
            <a:r>
              <a:rPr lang="hu-HU" sz="1200" dirty="0" err="1"/>
              <a:t>public</a:t>
            </a:r>
            <a:r>
              <a:rPr lang="hu-HU" sz="1200" dirty="0"/>
              <a:t> </a:t>
            </a:r>
            <a:r>
              <a:rPr lang="hu-HU" sz="1200" dirty="0" err="1"/>
              <a:t>buildings</a:t>
            </a:r>
            <a:r>
              <a:rPr lang="hu-HU" sz="1200" dirty="0"/>
              <a:t> D.T2.1.5, </a:t>
            </a:r>
            <a:r>
              <a:rPr lang="hu-HU" sz="1200" dirty="0" err="1"/>
              <a:t>page</a:t>
            </a:r>
            <a:r>
              <a:rPr lang="hu-HU" sz="1200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998416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2E930-C955-452C-B0B0-96F829F59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607329"/>
            <a:ext cx="10515600" cy="51301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Main elements of ISO 50001 standard</a:t>
            </a:r>
            <a:endParaRPr lang="ro-RO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72E463-513E-4B6C-B81E-A88A1B8B890B}"/>
              </a:ext>
            </a:extLst>
          </p:cNvPr>
          <p:cNvGraphicFramePr>
            <a:graphicFrameLocks noGrp="1"/>
          </p:cNvGraphicFramePr>
          <p:nvPr/>
        </p:nvGraphicFramePr>
        <p:xfrm>
          <a:off x="2247900" y="1171734"/>
          <a:ext cx="7696200" cy="776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1494803359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410589014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742810816"/>
                    </a:ext>
                  </a:extLst>
                </a:gridCol>
              </a:tblGrid>
              <a:tr h="319009">
                <a:tc gridSpan="3"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General management requirements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413916"/>
                  </a:ext>
                </a:extLst>
              </a:tr>
              <a:tr h="451930"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Scope &amp; boundaries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Management responsibilities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Energy policy</a:t>
                      </a:r>
                    </a:p>
                    <a:p>
                      <a:pPr algn="ctr"/>
                      <a:endParaRPr lang="ro-RO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75267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DC94BB9-59C0-4ECC-87CA-91C740451839}"/>
              </a:ext>
            </a:extLst>
          </p:cNvPr>
          <p:cNvGraphicFramePr>
            <a:graphicFrameLocks noGrp="1"/>
          </p:cNvGraphicFramePr>
          <p:nvPr/>
        </p:nvGraphicFramePr>
        <p:xfrm>
          <a:off x="2247900" y="3579395"/>
          <a:ext cx="756987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974">
                  <a:extLst>
                    <a:ext uri="{9D8B030D-6E8A-4147-A177-3AD203B41FA5}">
                      <a16:colId xmlns:a16="http://schemas.microsoft.com/office/drawing/2014/main" val="4129442808"/>
                    </a:ext>
                  </a:extLst>
                </a:gridCol>
                <a:gridCol w="1513974">
                  <a:extLst>
                    <a:ext uri="{9D8B030D-6E8A-4147-A177-3AD203B41FA5}">
                      <a16:colId xmlns:a16="http://schemas.microsoft.com/office/drawing/2014/main" val="3385165537"/>
                    </a:ext>
                  </a:extLst>
                </a:gridCol>
                <a:gridCol w="1513974">
                  <a:extLst>
                    <a:ext uri="{9D8B030D-6E8A-4147-A177-3AD203B41FA5}">
                      <a16:colId xmlns:a16="http://schemas.microsoft.com/office/drawing/2014/main" val="1438831935"/>
                    </a:ext>
                  </a:extLst>
                </a:gridCol>
                <a:gridCol w="1513974">
                  <a:extLst>
                    <a:ext uri="{9D8B030D-6E8A-4147-A177-3AD203B41FA5}">
                      <a16:colId xmlns:a16="http://schemas.microsoft.com/office/drawing/2014/main" val="3469191321"/>
                    </a:ext>
                  </a:extLst>
                </a:gridCol>
                <a:gridCol w="1513974">
                  <a:extLst>
                    <a:ext uri="{9D8B030D-6E8A-4147-A177-3AD203B41FA5}">
                      <a16:colId xmlns:a16="http://schemas.microsoft.com/office/drawing/2014/main" val="2637425886"/>
                    </a:ext>
                  </a:extLst>
                </a:gridCol>
              </a:tblGrid>
              <a:tr h="249719">
                <a:tc gridSpan="5"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Implementation and operations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458885"/>
                  </a:ext>
                </a:extLst>
              </a:tr>
              <a:tr h="492596"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Competence, training &amp; awareness-raising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Documentation</a:t>
                      </a:r>
                      <a:endParaRPr lang="ro-R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Operational control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Design &amp; procurement</a:t>
                      </a:r>
                    </a:p>
                    <a:p>
                      <a:pPr algn="ctr"/>
                      <a:endParaRPr lang="ro-RO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55735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3330B6E-0B75-4719-8C5D-1C74EFC3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03422"/>
              </p:ext>
            </p:extLst>
          </p:nvPr>
        </p:nvGraphicFramePr>
        <p:xfrm>
          <a:off x="2247900" y="2319369"/>
          <a:ext cx="76962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val="1985847836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1222848191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391013096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667179076"/>
                    </a:ext>
                  </a:extLst>
                </a:gridCol>
              </a:tblGrid>
              <a:tr h="27097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dirty="0"/>
                        <a:t>Energy planning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263576"/>
                  </a:ext>
                </a:extLst>
              </a:tr>
              <a:tr h="378627"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Legal requirements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Energy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Energy baseline &amp; performance indicators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Objectives, targets and action plans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9481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06B7FEE-BF66-4CC7-BC59-046610593B37}"/>
              </a:ext>
            </a:extLst>
          </p:cNvPr>
          <p:cNvGraphicFramePr>
            <a:graphicFrameLocks noGrp="1"/>
          </p:cNvGraphicFramePr>
          <p:nvPr/>
        </p:nvGraphicFramePr>
        <p:xfrm>
          <a:off x="2247900" y="4885356"/>
          <a:ext cx="7696200" cy="1020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40">
                  <a:extLst>
                    <a:ext uri="{9D8B030D-6E8A-4147-A177-3AD203B41FA5}">
                      <a16:colId xmlns:a16="http://schemas.microsoft.com/office/drawing/2014/main" val="4129442808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3385165537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1438831935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3469191321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2637425886"/>
                    </a:ext>
                  </a:extLst>
                </a:gridCol>
              </a:tblGrid>
              <a:tr h="289238">
                <a:tc gridSpan="5"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Evaluation and follow-up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458885"/>
                  </a:ext>
                </a:extLst>
              </a:tr>
              <a:tr h="570552">
                <a:tc>
                  <a:txBody>
                    <a:bodyPr/>
                    <a:lstStyle/>
                    <a:p>
                      <a:pPr algn="ctr"/>
                      <a:r>
                        <a:rPr lang="ro-RO" sz="1400" dirty="0"/>
                        <a:t>Monitoring, measurement &amp;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Internal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Corrective &amp; preventive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Control of records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200" dirty="0"/>
                        <a:t>Management review</a:t>
                      </a:r>
                    </a:p>
                    <a:p>
                      <a:pPr algn="ctr"/>
                      <a:endParaRPr lang="ro-RO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557356"/>
                  </a:ext>
                </a:extLst>
              </a:tr>
            </a:tbl>
          </a:graphicData>
        </a:graphic>
      </p:graphicFrame>
      <p:sp>
        <p:nvSpPr>
          <p:cNvPr id="12" name="Arrow: Down 11">
            <a:extLst>
              <a:ext uri="{FF2B5EF4-FFF2-40B4-BE49-F238E27FC236}">
                <a16:creationId xmlns:a16="http://schemas.microsoft.com/office/drawing/2014/main" id="{8624F75E-C254-44E7-9643-01654892979D}"/>
              </a:ext>
            </a:extLst>
          </p:cNvPr>
          <p:cNvSpPr/>
          <p:nvPr/>
        </p:nvSpPr>
        <p:spPr bwMode="auto">
          <a:xfrm>
            <a:off x="5867400" y="1699955"/>
            <a:ext cx="457200" cy="685800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</a:pPr>
            <a:endParaRPr lang="ro-RO" sz="16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71C5AA9F-BF96-48F0-AAC1-690188CE5D55}"/>
              </a:ext>
            </a:extLst>
          </p:cNvPr>
          <p:cNvSpPr/>
          <p:nvPr/>
        </p:nvSpPr>
        <p:spPr bwMode="auto">
          <a:xfrm>
            <a:off x="5867400" y="2922738"/>
            <a:ext cx="457200" cy="685800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</a:pPr>
            <a:endParaRPr lang="ro-RO" sz="16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603EE795-AA99-4CA1-A104-2F9FE1FB5082}"/>
              </a:ext>
            </a:extLst>
          </p:cNvPr>
          <p:cNvSpPr/>
          <p:nvPr/>
        </p:nvSpPr>
        <p:spPr bwMode="auto">
          <a:xfrm>
            <a:off x="5867400" y="4220222"/>
            <a:ext cx="457200" cy="685800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</a:pPr>
            <a:endParaRPr lang="ro-RO" sz="16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310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7">
            <a:extLst>
              <a:ext uri="{FF2B5EF4-FFF2-40B4-BE49-F238E27FC236}">
                <a16:creationId xmlns:a16="http://schemas.microsoft.com/office/drawing/2014/main" id="{18CFDB3B-D7C6-451D-9EA1-407643DD9937}"/>
              </a:ext>
            </a:extLst>
          </p:cNvPr>
          <p:cNvSpPr txBox="1">
            <a:spLocks/>
          </p:cNvSpPr>
          <p:nvPr/>
        </p:nvSpPr>
        <p:spPr>
          <a:xfrm>
            <a:off x="1043355" y="674192"/>
            <a:ext cx="744220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1" i="0">
                <a:solidFill>
                  <a:schemeClr val="hlink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ENERGY MANAGEMENT SYSTEM</a:t>
            </a:r>
            <a:endParaRPr kumimoji="0" lang="ro-RO" sz="4000" b="1" i="0" u="none" strike="noStrike" kern="0" cap="none" spc="-5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object 9">
            <a:extLst>
              <a:ext uri="{FF2B5EF4-FFF2-40B4-BE49-F238E27FC236}">
                <a16:creationId xmlns:a16="http://schemas.microsoft.com/office/drawing/2014/main" id="{5A00D67C-3578-4C31-8C00-5B67147223C8}"/>
              </a:ext>
            </a:extLst>
          </p:cNvPr>
          <p:cNvSpPr txBox="1"/>
          <p:nvPr/>
        </p:nvSpPr>
        <p:spPr>
          <a:xfrm>
            <a:off x="1073829" y="1284460"/>
            <a:ext cx="287909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1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Arial"/>
              </a:rPr>
              <a:t>Introductory notions</a:t>
            </a:r>
            <a:endParaRPr kumimoji="0" sz="20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Arial"/>
            </a:endParaRPr>
          </a:p>
          <a:p>
            <a:pPr marL="158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Arial"/>
              </a:rPr>
              <a:t>Elements of a process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Arial"/>
            </a:endParaRPr>
          </a:p>
        </p:txBody>
      </p:sp>
      <p:sp>
        <p:nvSpPr>
          <p:cNvPr id="8" name="object 13">
            <a:extLst>
              <a:ext uri="{FF2B5EF4-FFF2-40B4-BE49-F238E27FC236}">
                <a16:creationId xmlns:a16="http://schemas.microsoft.com/office/drawing/2014/main" id="{ACF347C2-A1D2-4ADE-BEDC-A60D08D4E1C6}"/>
              </a:ext>
            </a:extLst>
          </p:cNvPr>
          <p:cNvSpPr txBox="1"/>
          <p:nvPr/>
        </p:nvSpPr>
        <p:spPr>
          <a:xfrm>
            <a:off x="1446707" y="3192962"/>
            <a:ext cx="1513290" cy="12740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80645" marR="74930" lvl="0" indent="1270" algn="ctr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PREVIOUS PROCESSES</a:t>
            </a:r>
          </a:p>
          <a:p>
            <a:pPr marL="12700" marR="5080" lvl="0" indent="0" algn="ctr" defTabSz="914400" rtl="0" eaLnBrk="1" fontAlgn="auto" latinLnBrk="0" hangingPunct="1">
              <a:lnSpc>
                <a:spcPct val="100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 example, to suppliers (internal or external) to customers, to other relevant stakeholders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9" name="object 14">
            <a:extLst>
              <a:ext uri="{FF2B5EF4-FFF2-40B4-BE49-F238E27FC236}">
                <a16:creationId xmlns:a16="http://schemas.microsoft.com/office/drawing/2014/main" id="{0B446374-1BBF-4EFB-B8A5-714C2BFF0C18}"/>
              </a:ext>
            </a:extLst>
          </p:cNvPr>
          <p:cNvGrpSpPr/>
          <p:nvPr/>
        </p:nvGrpSpPr>
        <p:grpSpPr>
          <a:xfrm>
            <a:off x="3217288" y="3007930"/>
            <a:ext cx="1471265" cy="2322969"/>
            <a:chOff x="2639123" y="3007931"/>
            <a:chExt cx="939165" cy="1938020"/>
          </a:xfrm>
        </p:grpSpPr>
        <p:sp>
          <p:nvSpPr>
            <p:cNvPr id="10" name="object 15">
              <a:extLst>
                <a:ext uri="{FF2B5EF4-FFF2-40B4-BE49-F238E27FC236}">
                  <a16:creationId xmlns:a16="http://schemas.microsoft.com/office/drawing/2014/main" id="{B64C25CA-80C1-4692-B9F4-07039149CBD7}"/>
                </a:ext>
              </a:extLst>
            </p:cNvPr>
            <p:cNvSpPr/>
            <p:nvPr/>
          </p:nvSpPr>
          <p:spPr>
            <a:xfrm>
              <a:off x="2643885" y="3012694"/>
              <a:ext cx="929640" cy="1928495"/>
            </a:xfrm>
            <a:custGeom>
              <a:avLst/>
              <a:gdLst/>
              <a:ahLst/>
              <a:cxnLst/>
              <a:rect l="l" t="t" r="r" b="b"/>
              <a:pathLst>
                <a:path w="929639" h="1928495">
                  <a:moveTo>
                    <a:pt x="929081" y="0"/>
                  </a:moveTo>
                  <a:lnTo>
                    <a:pt x="0" y="0"/>
                  </a:lnTo>
                  <a:lnTo>
                    <a:pt x="0" y="1928494"/>
                  </a:lnTo>
                  <a:lnTo>
                    <a:pt x="929081" y="1928494"/>
                  </a:lnTo>
                  <a:lnTo>
                    <a:pt x="92908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bject 16">
              <a:extLst>
                <a:ext uri="{FF2B5EF4-FFF2-40B4-BE49-F238E27FC236}">
                  <a16:creationId xmlns:a16="http://schemas.microsoft.com/office/drawing/2014/main" id="{B61CD89C-E164-4CFE-B6CA-93585206F228}"/>
                </a:ext>
              </a:extLst>
            </p:cNvPr>
            <p:cNvSpPr/>
            <p:nvPr/>
          </p:nvSpPr>
          <p:spPr>
            <a:xfrm>
              <a:off x="2643885" y="3012694"/>
              <a:ext cx="929640" cy="1928495"/>
            </a:xfrm>
            <a:custGeom>
              <a:avLst/>
              <a:gdLst/>
              <a:ahLst/>
              <a:cxnLst/>
              <a:rect l="l" t="t" r="r" b="b"/>
              <a:pathLst>
                <a:path w="929639" h="1928495">
                  <a:moveTo>
                    <a:pt x="0" y="1928494"/>
                  </a:moveTo>
                  <a:lnTo>
                    <a:pt x="929081" y="1928494"/>
                  </a:lnTo>
                  <a:lnTo>
                    <a:pt x="929081" y="0"/>
                  </a:lnTo>
                  <a:lnTo>
                    <a:pt x="0" y="0"/>
                  </a:lnTo>
                  <a:lnTo>
                    <a:pt x="0" y="1928494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2" name="object 17">
            <a:extLst>
              <a:ext uri="{FF2B5EF4-FFF2-40B4-BE49-F238E27FC236}">
                <a16:creationId xmlns:a16="http://schemas.microsoft.com/office/drawing/2014/main" id="{3558935E-2468-4AAB-9643-3D12C5A9C25E}"/>
              </a:ext>
            </a:extLst>
          </p:cNvPr>
          <p:cNvSpPr txBox="1"/>
          <p:nvPr/>
        </p:nvSpPr>
        <p:spPr>
          <a:xfrm>
            <a:off x="3297173" y="3260019"/>
            <a:ext cx="1280795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34620" lvl="0" indent="0" algn="ctr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MATERIALS, ENERGY for example in the form of materials, resources, requirements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3" name="object 18">
            <a:extLst>
              <a:ext uri="{FF2B5EF4-FFF2-40B4-BE49-F238E27FC236}">
                <a16:creationId xmlns:a16="http://schemas.microsoft.com/office/drawing/2014/main" id="{965553BB-9769-4B87-8288-1C12B1CDE97C}"/>
              </a:ext>
            </a:extLst>
          </p:cNvPr>
          <p:cNvGrpSpPr/>
          <p:nvPr/>
        </p:nvGrpSpPr>
        <p:grpSpPr>
          <a:xfrm>
            <a:off x="6699123" y="3007931"/>
            <a:ext cx="1433359" cy="1938020"/>
            <a:chOff x="5782627" y="3007931"/>
            <a:chExt cx="939165" cy="1938020"/>
          </a:xfrm>
        </p:grpSpPr>
        <p:sp>
          <p:nvSpPr>
            <p:cNvPr id="14" name="object 19">
              <a:extLst>
                <a:ext uri="{FF2B5EF4-FFF2-40B4-BE49-F238E27FC236}">
                  <a16:creationId xmlns:a16="http://schemas.microsoft.com/office/drawing/2014/main" id="{DBDB6DB0-7EFC-4D2C-98AD-34E5B1C4FB94}"/>
                </a:ext>
              </a:extLst>
            </p:cNvPr>
            <p:cNvSpPr/>
            <p:nvPr/>
          </p:nvSpPr>
          <p:spPr>
            <a:xfrm>
              <a:off x="5787390" y="3012694"/>
              <a:ext cx="929640" cy="1928495"/>
            </a:xfrm>
            <a:custGeom>
              <a:avLst/>
              <a:gdLst/>
              <a:ahLst/>
              <a:cxnLst/>
              <a:rect l="l" t="t" r="r" b="b"/>
              <a:pathLst>
                <a:path w="929640" h="1928495">
                  <a:moveTo>
                    <a:pt x="929081" y="0"/>
                  </a:moveTo>
                  <a:lnTo>
                    <a:pt x="0" y="0"/>
                  </a:lnTo>
                  <a:lnTo>
                    <a:pt x="0" y="1928494"/>
                  </a:lnTo>
                  <a:lnTo>
                    <a:pt x="929081" y="1928494"/>
                  </a:lnTo>
                  <a:lnTo>
                    <a:pt x="92908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object 20">
              <a:extLst>
                <a:ext uri="{FF2B5EF4-FFF2-40B4-BE49-F238E27FC236}">
                  <a16:creationId xmlns:a16="http://schemas.microsoft.com/office/drawing/2014/main" id="{C933CEA2-146A-46E3-A30C-B3252725A77A}"/>
                </a:ext>
              </a:extLst>
            </p:cNvPr>
            <p:cNvSpPr/>
            <p:nvPr/>
          </p:nvSpPr>
          <p:spPr>
            <a:xfrm>
              <a:off x="5787390" y="3012694"/>
              <a:ext cx="929640" cy="1928495"/>
            </a:xfrm>
            <a:custGeom>
              <a:avLst/>
              <a:gdLst/>
              <a:ahLst/>
              <a:cxnLst/>
              <a:rect l="l" t="t" r="r" b="b"/>
              <a:pathLst>
                <a:path w="929640" h="1928495">
                  <a:moveTo>
                    <a:pt x="0" y="1928494"/>
                  </a:moveTo>
                  <a:lnTo>
                    <a:pt x="929081" y="1928494"/>
                  </a:lnTo>
                  <a:lnTo>
                    <a:pt x="929081" y="0"/>
                  </a:lnTo>
                  <a:lnTo>
                    <a:pt x="0" y="0"/>
                  </a:lnTo>
                  <a:lnTo>
                    <a:pt x="0" y="1928494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object 21">
            <a:extLst>
              <a:ext uri="{FF2B5EF4-FFF2-40B4-BE49-F238E27FC236}">
                <a16:creationId xmlns:a16="http://schemas.microsoft.com/office/drawing/2014/main" id="{DB482DD2-11AA-49EC-B44F-F88E94B4851E}"/>
              </a:ext>
            </a:extLst>
          </p:cNvPr>
          <p:cNvSpPr txBox="1"/>
          <p:nvPr/>
        </p:nvSpPr>
        <p:spPr>
          <a:xfrm>
            <a:off x="6728978" y="3213062"/>
            <a:ext cx="1369558" cy="1104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38430" lvl="0" indent="0" algn="ctr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MATERIALS, ENERGY,INFORMATION</a:t>
            </a:r>
          </a:p>
          <a:p>
            <a:pPr marL="12700" marR="5080" lvl="0" indent="0" algn="ctr" defTabSz="914400" rtl="0" eaLnBrk="1" fontAlgn="auto" latinLnBrk="0" hangingPunct="1">
              <a:lnSpc>
                <a:spcPct val="100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 example, in the form of products, services, decisions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7" name="object 22">
            <a:extLst>
              <a:ext uri="{FF2B5EF4-FFF2-40B4-BE49-F238E27FC236}">
                <a16:creationId xmlns:a16="http://schemas.microsoft.com/office/drawing/2014/main" id="{B4CD5952-216E-46E5-9EAE-B770C921F250}"/>
              </a:ext>
            </a:extLst>
          </p:cNvPr>
          <p:cNvGrpSpPr/>
          <p:nvPr/>
        </p:nvGrpSpPr>
        <p:grpSpPr>
          <a:xfrm>
            <a:off x="8444864" y="3007931"/>
            <a:ext cx="1768476" cy="1952625"/>
            <a:chOff x="7319327" y="3007931"/>
            <a:chExt cx="1249045" cy="1952625"/>
          </a:xfrm>
        </p:grpSpPr>
        <p:sp>
          <p:nvSpPr>
            <p:cNvPr id="18" name="object 23">
              <a:extLst>
                <a:ext uri="{FF2B5EF4-FFF2-40B4-BE49-F238E27FC236}">
                  <a16:creationId xmlns:a16="http://schemas.microsoft.com/office/drawing/2014/main" id="{ED54B58B-BC33-4D6A-9D63-873E88323AB6}"/>
                </a:ext>
              </a:extLst>
            </p:cNvPr>
            <p:cNvSpPr/>
            <p:nvPr/>
          </p:nvSpPr>
          <p:spPr>
            <a:xfrm>
              <a:off x="7324090" y="3126994"/>
              <a:ext cx="1239520" cy="1828800"/>
            </a:xfrm>
            <a:custGeom>
              <a:avLst/>
              <a:gdLst/>
              <a:ahLst/>
              <a:cxnLst/>
              <a:rect l="l" t="t" r="r" b="b"/>
              <a:pathLst>
                <a:path w="1239520" h="1828800">
                  <a:moveTo>
                    <a:pt x="0" y="1828799"/>
                  </a:moveTo>
                  <a:lnTo>
                    <a:pt x="1238986" y="1828799"/>
                  </a:lnTo>
                  <a:lnTo>
                    <a:pt x="1238986" y="0"/>
                  </a:lnTo>
                  <a:lnTo>
                    <a:pt x="0" y="0"/>
                  </a:lnTo>
                  <a:lnTo>
                    <a:pt x="0" y="1828799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object 24">
              <a:extLst>
                <a:ext uri="{FF2B5EF4-FFF2-40B4-BE49-F238E27FC236}">
                  <a16:creationId xmlns:a16="http://schemas.microsoft.com/office/drawing/2014/main" id="{E9A783A9-805D-41EB-90BB-EFF6461074BB}"/>
                </a:ext>
              </a:extLst>
            </p:cNvPr>
            <p:cNvSpPr/>
            <p:nvPr/>
          </p:nvSpPr>
          <p:spPr>
            <a:xfrm>
              <a:off x="7324090" y="3012694"/>
              <a:ext cx="1239520" cy="1943100"/>
            </a:xfrm>
            <a:custGeom>
              <a:avLst/>
              <a:gdLst/>
              <a:ahLst/>
              <a:cxnLst/>
              <a:rect l="l" t="t" r="r" b="b"/>
              <a:pathLst>
                <a:path w="1239520" h="1943100">
                  <a:moveTo>
                    <a:pt x="0" y="1943099"/>
                  </a:moveTo>
                  <a:lnTo>
                    <a:pt x="1238986" y="1943099"/>
                  </a:lnTo>
                  <a:lnTo>
                    <a:pt x="1238986" y="0"/>
                  </a:lnTo>
                  <a:lnTo>
                    <a:pt x="0" y="0"/>
                  </a:lnTo>
                  <a:lnTo>
                    <a:pt x="0" y="1943099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object 25">
            <a:extLst>
              <a:ext uri="{FF2B5EF4-FFF2-40B4-BE49-F238E27FC236}">
                <a16:creationId xmlns:a16="http://schemas.microsoft.com/office/drawing/2014/main" id="{BA9806BA-E9BC-4D72-9A0B-B3E4EBF08DA2}"/>
              </a:ext>
            </a:extLst>
          </p:cNvPr>
          <p:cNvSpPr txBox="1"/>
          <p:nvPr/>
        </p:nvSpPr>
        <p:spPr>
          <a:xfrm>
            <a:off x="8485554" y="3239516"/>
            <a:ext cx="1721043" cy="1104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1454" marR="200025" lvl="0" indent="0" algn="ctr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SUBSEQUET PROCESSES</a:t>
            </a:r>
          </a:p>
          <a:p>
            <a:pPr marL="159385" marR="150495" lvl="0" indent="1905" algn="ctr" defTabSz="914400" rtl="0" eaLnBrk="1" fontAlgn="auto" latinLnBrk="0" hangingPunct="1">
              <a:lnSpc>
                <a:spcPct val="100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 example, to customers (internal or external), to other relevant stakeholders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1" name="object 26">
            <a:extLst>
              <a:ext uri="{FF2B5EF4-FFF2-40B4-BE49-F238E27FC236}">
                <a16:creationId xmlns:a16="http://schemas.microsoft.com/office/drawing/2014/main" id="{78562698-1E31-4657-A6EF-7FD59FC3F134}"/>
              </a:ext>
            </a:extLst>
          </p:cNvPr>
          <p:cNvGrpSpPr/>
          <p:nvPr/>
        </p:nvGrpSpPr>
        <p:grpSpPr>
          <a:xfrm>
            <a:off x="5622797" y="2441194"/>
            <a:ext cx="4639437" cy="2917190"/>
            <a:chOff x="4222622" y="2441194"/>
            <a:chExt cx="4639437" cy="2917190"/>
          </a:xfrm>
        </p:grpSpPr>
        <p:sp>
          <p:nvSpPr>
            <p:cNvPr id="22" name="object 27">
              <a:extLst>
                <a:ext uri="{FF2B5EF4-FFF2-40B4-BE49-F238E27FC236}">
                  <a16:creationId xmlns:a16="http://schemas.microsoft.com/office/drawing/2014/main" id="{4884CE28-B19E-4C1C-9057-9B6922DA087D}"/>
                </a:ext>
              </a:extLst>
            </p:cNvPr>
            <p:cNvSpPr/>
            <p:nvPr/>
          </p:nvSpPr>
          <p:spPr>
            <a:xfrm>
              <a:off x="4222622" y="2958084"/>
              <a:ext cx="76200" cy="2400300"/>
            </a:xfrm>
            <a:custGeom>
              <a:avLst/>
              <a:gdLst/>
              <a:ahLst/>
              <a:cxnLst/>
              <a:rect l="l" t="t" r="r" b="b"/>
              <a:pathLst>
                <a:path w="76200" h="2400300">
                  <a:moveTo>
                    <a:pt x="38100" y="76200"/>
                  </a:moveTo>
                  <a:lnTo>
                    <a:pt x="31752" y="84663"/>
                  </a:lnTo>
                  <a:lnTo>
                    <a:pt x="31114" y="2400300"/>
                  </a:lnTo>
                  <a:lnTo>
                    <a:pt x="43814" y="2400300"/>
                  </a:lnTo>
                  <a:lnTo>
                    <a:pt x="44447" y="84663"/>
                  </a:lnTo>
                  <a:lnTo>
                    <a:pt x="38100" y="76200"/>
                  </a:lnTo>
                  <a:close/>
                </a:path>
                <a:path w="76200" h="2400300">
                  <a:moveTo>
                    <a:pt x="38100" y="0"/>
                  </a:moveTo>
                  <a:lnTo>
                    <a:pt x="0" y="127000"/>
                  </a:lnTo>
                  <a:lnTo>
                    <a:pt x="31747" y="84669"/>
                  </a:lnTo>
                  <a:lnTo>
                    <a:pt x="31750" y="76200"/>
                  </a:lnTo>
                  <a:lnTo>
                    <a:pt x="60960" y="76200"/>
                  </a:lnTo>
                  <a:lnTo>
                    <a:pt x="38100" y="0"/>
                  </a:lnTo>
                  <a:close/>
                </a:path>
                <a:path w="76200" h="2400300">
                  <a:moveTo>
                    <a:pt x="60960" y="76200"/>
                  </a:moveTo>
                  <a:lnTo>
                    <a:pt x="44450" y="76200"/>
                  </a:lnTo>
                  <a:lnTo>
                    <a:pt x="44452" y="84669"/>
                  </a:lnTo>
                  <a:lnTo>
                    <a:pt x="76200" y="127000"/>
                  </a:lnTo>
                  <a:lnTo>
                    <a:pt x="60960" y="76200"/>
                  </a:lnTo>
                  <a:close/>
                </a:path>
                <a:path w="76200" h="2400300">
                  <a:moveTo>
                    <a:pt x="38100" y="76200"/>
                  </a:moveTo>
                  <a:lnTo>
                    <a:pt x="31750" y="76200"/>
                  </a:lnTo>
                  <a:lnTo>
                    <a:pt x="31747" y="84669"/>
                  </a:lnTo>
                  <a:lnTo>
                    <a:pt x="38100" y="76200"/>
                  </a:lnTo>
                  <a:close/>
                </a:path>
                <a:path w="76200" h="2400300">
                  <a:moveTo>
                    <a:pt x="44450" y="76200"/>
                  </a:moveTo>
                  <a:lnTo>
                    <a:pt x="38100" y="76200"/>
                  </a:lnTo>
                  <a:lnTo>
                    <a:pt x="44447" y="84663"/>
                  </a:lnTo>
                  <a:lnTo>
                    <a:pt x="44450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4" name="object 29">
              <a:extLst>
                <a:ext uri="{FF2B5EF4-FFF2-40B4-BE49-F238E27FC236}">
                  <a16:creationId xmlns:a16="http://schemas.microsoft.com/office/drawing/2014/main" id="{115509AD-CB00-4B62-9663-06696E24BAD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85659" y="2519172"/>
              <a:ext cx="1676400" cy="381000"/>
            </a:xfrm>
            <a:prstGeom prst="rect">
              <a:avLst/>
            </a:prstGeom>
          </p:spPr>
        </p:pic>
        <p:sp>
          <p:nvSpPr>
            <p:cNvPr id="25" name="object 30">
              <a:extLst>
                <a:ext uri="{FF2B5EF4-FFF2-40B4-BE49-F238E27FC236}">
                  <a16:creationId xmlns:a16="http://schemas.microsoft.com/office/drawing/2014/main" id="{C41C01D3-00FB-4C25-A576-7F633995EC39}"/>
                </a:ext>
              </a:extLst>
            </p:cNvPr>
            <p:cNvSpPr/>
            <p:nvPr/>
          </p:nvSpPr>
          <p:spPr>
            <a:xfrm>
              <a:off x="7044689" y="2441194"/>
              <a:ext cx="1768475" cy="685800"/>
            </a:xfrm>
            <a:custGeom>
              <a:avLst/>
              <a:gdLst/>
              <a:ahLst/>
              <a:cxnLst/>
              <a:rect l="l" t="t" r="r" b="b"/>
              <a:pathLst>
                <a:path w="1768475" h="685800">
                  <a:moveTo>
                    <a:pt x="176796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767967" y="685800"/>
                  </a:lnTo>
                  <a:lnTo>
                    <a:pt x="1767967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object 31">
              <a:extLst>
                <a:ext uri="{FF2B5EF4-FFF2-40B4-BE49-F238E27FC236}">
                  <a16:creationId xmlns:a16="http://schemas.microsoft.com/office/drawing/2014/main" id="{E8BB8F4A-828A-4706-856B-5430C4533E0F}"/>
                </a:ext>
              </a:extLst>
            </p:cNvPr>
            <p:cNvSpPr/>
            <p:nvPr/>
          </p:nvSpPr>
          <p:spPr>
            <a:xfrm>
              <a:off x="7044689" y="2441194"/>
              <a:ext cx="1768475" cy="685800"/>
            </a:xfrm>
            <a:custGeom>
              <a:avLst/>
              <a:gdLst/>
              <a:ahLst/>
              <a:cxnLst/>
              <a:rect l="l" t="t" r="r" b="b"/>
              <a:pathLst>
                <a:path w="1768475" h="685800">
                  <a:moveTo>
                    <a:pt x="0" y="685800"/>
                  </a:moveTo>
                  <a:lnTo>
                    <a:pt x="1767967" y="685800"/>
                  </a:lnTo>
                  <a:lnTo>
                    <a:pt x="1767967" y="0"/>
                  </a:lnTo>
                  <a:lnTo>
                    <a:pt x="0" y="0"/>
                  </a:lnTo>
                  <a:lnTo>
                    <a:pt x="0" y="6858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object 32">
            <a:extLst>
              <a:ext uri="{FF2B5EF4-FFF2-40B4-BE49-F238E27FC236}">
                <a16:creationId xmlns:a16="http://schemas.microsoft.com/office/drawing/2014/main" id="{D1DFA290-7D82-4FEA-812F-023C46940C62}"/>
              </a:ext>
            </a:extLst>
          </p:cNvPr>
          <p:cNvSpPr txBox="1"/>
          <p:nvPr/>
        </p:nvSpPr>
        <p:spPr>
          <a:xfrm>
            <a:off x="8592693" y="2574925"/>
            <a:ext cx="1492885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3870" marR="5080" lvl="0" indent="-471805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Recipients of output items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8" name="object 33">
            <a:extLst>
              <a:ext uri="{FF2B5EF4-FFF2-40B4-BE49-F238E27FC236}">
                <a16:creationId xmlns:a16="http://schemas.microsoft.com/office/drawing/2014/main" id="{0581E1A5-423E-4B32-9D42-FD8942B73489}"/>
              </a:ext>
            </a:extLst>
          </p:cNvPr>
          <p:cNvGrpSpPr/>
          <p:nvPr/>
        </p:nvGrpSpPr>
        <p:grpSpPr>
          <a:xfrm>
            <a:off x="1446707" y="2441194"/>
            <a:ext cx="1518920" cy="685800"/>
            <a:chOff x="827582" y="2441194"/>
            <a:chExt cx="1518920" cy="685800"/>
          </a:xfrm>
        </p:grpSpPr>
        <p:sp>
          <p:nvSpPr>
            <p:cNvPr id="31" name="object 36">
              <a:extLst>
                <a:ext uri="{FF2B5EF4-FFF2-40B4-BE49-F238E27FC236}">
                  <a16:creationId xmlns:a16="http://schemas.microsoft.com/office/drawing/2014/main" id="{FB8CF09B-5244-4284-BB62-46A298BFB306}"/>
                </a:ext>
              </a:extLst>
            </p:cNvPr>
            <p:cNvSpPr/>
            <p:nvPr/>
          </p:nvSpPr>
          <p:spPr>
            <a:xfrm>
              <a:off x="827582" y="2441194"/>
              <a:ext cx="1518920" cy="685800"/>
            </a:xfrm>
            <a:custGeom>
              <a:avLst/>
              <a:gdLst/>
              <a:ahLst/>
              <a:cxnLst/>
              <a:rect l="l" t="t" r="r" b="b"/>
              <a:pathLst>
                <a:path w="1518920" h="685800">
                  <a:moveTo>
                    <a:pt x="1518411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18411" y="685800"/>
                  </a:lnTo>
                  <a:lnTo>
                    <a:pt x="1518411" y="0"/>
                  </a:lnTo>
                  <a:close/>
                </a:path>
              </a:pathLst>
            </a:cu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object 37">
              <a:extLst>
                <a:ext uri="{FF2B5EF4-FFF2-40B4-BE49-F238E27FC236}">
                  <a16:creationId xmlns:a16="http://schemas.microsoft.com/office/drawing/2014/main" id="{D6737916-2257-4DE6-AA7E-8F2D0FAA4FBF}"/>
                </a:ext>
              </a:extLst>
            </p:cNvPr>
            <p:cNvSpPr/>
            <p:nvPr/>
          </p:nvSpPr>
          <p:spPr>
            <a:xfrm>
              <a:off x="827582" y="2441194"/>
              <a:ext cx="1518920" cy="685800"/>
            </a:xfrm>
            <a:custGeom>
              <a:avLst/>
              <a:gdLst/>
              <a:ahLst/>
              <a:cxnLst/>
              <a:rect l="l" t="t" r="r" b="b"/>
              <a:pathLst>
                <a:path w="1518920" h="685800">
                  <a:moveTo>
                    <a:pt x="0" y="685800"/>
                  </a:moveTo>
                  <a:lnTo>
                    <a:pt x="1518411" y="685800"/>
                  </a:lnTo>
                  <a:lnTo>
                    <a:pt x="1518411" y="0"/>
                  </a:lnTo>
                  <a:lnTo>
                    <a:pt x="0" y="0"/>
                  </a:lnTo>
                  <a:lnTo>
                    <a:pt x="0" y="685800"/>
                  </a:lnTo>
                  <a:close/>
                </a:path>
              </a:pathLst>
            </a:cu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3" name="object 38">
            <a:extLst>
              <a:ext uri="{FF2B5EF4-FFF2-40B4-BE49-F238E27FC236}">
                <a16:creationId xmlns:a16="http://schemas.microsoft.com/office/drawing/2014/main" id="{AA0AFDE3-88F5-4DE0-92B0-3DF9DB6237EF}"/>
              </a:ext>
            </a:extLst>
          </p:cNvPr>
          <p:cNvSpPr txBox="1"/>
          <p:nvPr/>
        </p:nvSpPr>
        <p:spPr>
          <a:xfrm>
            <a:off x="1590471" y="2555875"/>
            <a:ext cx="1267460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8455" marR="5080" lvl="0" indent="-32639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Sources of input elements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34" name="object 39">
            <a:extLst>
              <a:ext uri="{FF2B5EF4-FFF2-40B4-BE49-F238E27FC236}">
                <a16:creationId xmlns:a16="http://schemas.microsoft.com/office/drawing/2014/main" id="{9988C044-DF12-4B94-BDF5-384D5E32CEEB}"/>
              </a:ext>
            </a:extLst>
          </p:cNvPr>
          <p:cNvGrpSpPr/>
          <p:nvPr/>
        </p:nvGrpSpPr>
        <p:grpSpPr>
          <a:xfrm>
            <a:off x="3389883" y="2326894"/>
            <a:ext cx="1188085" cy="914400"/>
            <a:chOff x="2504058" y="2326894"/>
            <a:chExt cx="1188085" cy="914400"/>
          </a:xfrm>
        </p:grpSpPr>
        <p:sp>
          <p:nvSpPr>
            <p:cNvPr id="36" name="object 41">
              <a:extLst>
                <a:ext uri="{FF2B5EF4-FFF2-40B4-BE49-F238E27FC236}">
                  <a16:creationId xmlns:a16="http://schemas.microsoft.com/office/drawing/2014/main" id="{7C095E00-1634-47CF-8546-B878929E4ECF}"/>
                </a:ext>
              </a:extLst>
            </p:cNvPr>
            <p:cNvSpPr/>
            <p:nvPr/>
          </p:nvSpPr>
          <p:spPr>
            <a:xfrm>
              <a:off x="2504058" y="2326894"/>
              <a:ext cx="1188085" cy="914400"/>
            </a:xfrm>
            <a:custGeom>
              <a:avLst/>
              <a:gdLst/>
              <a:ahLst/>
              <a:cxnLst/>
              <a:rect l="l" t="t" r="r" b="b"/>
              <a:pathLst>
                <a:path w="1188085" h="914400">
                  <a:moveTo>
                    <a:pt x="593852" y="0"/>
                  </a:moveTo>
                  <a:lnTo>
                    <a:pt x="539808" y="1868"/>
                  </a:lnTo>
                  <a:lnTo>
                    <a:pt x="487122" y="7367"/>
                  </a:lnTo>
                  <a:lnTo>
                    <a:pt x="436003" y="16333"/>
                  </a:lnTo>
                  <a:lnTo>
                    <a:pt x="386662" y="28606"/>
                  </a:lnTo>
                  <a:lnTo>
                    <a:pt x="339308" y="44025"/>
                  </a:lnTo>
                  <a:lnTo>
                    <a:pt x="294150" y="62427"/>
                  </a:lnTo>
                  <a:lnTo>
                    <a:pt x="251400" y="83651"/>
                  </a:lnTo>
                  <a:lnTo>
                    <a:pt x="211265" y="107537"/>
                  </a:lnTo>
                  <a:lnTo>
                    <a:pt x="173958" y="133921"/>
                  </a:lnTo>
                  <a:lnTo>
                    <a:pt x="139686" y="162643"/>
                  </a:lnTo>
                  <a:lnTo>
                    <a:pt x="108661" y="193541"/>
                  </a:lnTo>
                  <a:lnTo>
                    <a:pt x="81091" y="226455"/>
                  </a:lnTo>
                  <a:lnTo>
                    <a:pt x="57188" y="261221"/>
                  </a:lnTo>
                  <a:lnTo>
                    <a:pt x="37159" y="297679"/>
                  </a:lnTo>
                  <a:lnTo>
                    <a:pt x="21217" y="335668"/>
                  </a:lnTo>
                  <a:lnTo>
                    <a:pt x="9569" y="375025"/>
                  </a:lnTo>
                  <a:lnTo>
                    <a:pt x="2427" y="415589"/>
                  </a:lnTo>
                  <a:lnTo>
                    <a:pt x="0" y="457200"/>
                  </a:lnTo>
                  <a:lnTo>
                    <a:pt x="2427" y="498810"/>
                  </a:lnTo>
                  <a:lnTo>
                    <a:pt x="9569" y="539374"/>
                  </a:lnTo>
                  <a:lnTo>
                    <a:pt x="21217" y="578731"/>
                  </a:lnTo>
                  <a:lnTo>
                    <a:pt x="37159" y="616720"/>
                  </a:lnTo>
                  <a:lnTo>
                    <a:pt x="57188" y="653178"/>
                  </a:lnTo>
                  <a:lnTo>
                    <a:pt x="81091" y="687944"/>
                  </a:lnTo>
                  <a:lnTo>
                    <a:pt x="108661" y="720858"/>
                  </a:lnTo>
                  <a:lnTo>
                    <a:pt x="139686" y="751756"/>
                  </a:lnTo>
                  <a:lnTo>
                    <a:pt x="173958" y="780478"/>
                  </a:lnTo>
                  <a:lnTo>
                    <a:pt x="211265" y="806862"/>
                  </a:lnTo>
                  <a:lnTo>
                    <a:pt x="251400" y="830748"/>
                  </a:lnTo>
                  <a:lnTo>
                    <a:pt x="294150" y="851972"/>
                  </a:lnTo>
                  <a:lnTo>
                    <a:pt x="339308" y="870374"/>
                  </a:lnTo>
                  <a:lnTo>
                    <a:pt x="386662" y="885793"/>
                  </a:lnTo>
                  <a:lnTo>
                    <a:pt x="436003" y="898066"/>
                  </a:lnTo>
                  <a:lnTo>
                    <a:pt x="487122" y="907032"/>
                  </a:lnTo>
                  <a:lnTo>
                    <a:pt x="539808" y="912531"/>
                  </a:lnTo>
                  <a:lnTo>
                    <a:pt x="593852" y="914400"/>
                  </a:lnTo>
                  <a:lnTo>
                    <a:pt x="647894" y="912531"/>
                  </a:lnTo>
                  <a:lnTo>
                    <a:pt x="700577" y="907032"/>
                  </a:lnTo>
                  <a:lnTo>
                    <a:pt x="751690" y="898066"/>
                  </a:lnTo>
                  <a:lnTo>
                    <a:pt x="801025" y="885793"/>
                  </a:lnTo>
                  <a:lnTo>
                    <a:pt x="848371" y="870374"/>
                  </a:lnTo>
                  <a:lnTo>
                    <a:pt x="893520" y="851972"/>
                  </a:lnTo>
                  <a:lnTo>
                    <a:pt x="936261" y="830748"/>
                  </a:lnTo>
                  <a:lnTo>
                    <a:pt x="976385" y="806862"/>
                  </a:lnTo>
                  <a:lnTo>
                    <a:pt x="1013682" y="780478"/>
                  </a:lnTo>
                  <a:lnTo>
                    <a:pt x="1047943" y="751756"/>
                  </a:lnTo>
                  <a:lnTo>
                    <a:pt x="1078958" y="720858"/>
                  </a:lnTo>
                  <a:lnTo>
                    <a:pt x="1106518" y="687944"/>
                  </a:lnTo>
                  <a:lnTo>
                    <a:pt x="1130412" y="653178"/>
                  </a:lnTo>
                  <a:lnTo>
                    <a:pt x="1150433" y="616720"/>
                  </a:lnTo>
                  <a:lnTo>
                    <a:pt x="1166369" y="578731"/>
                  </a:lnTo>
                  <a:lnTo>
                    <a:pt x="1178011" y="539374"/>
                  </a:lnTo>
                  <a:lnTo>
                    <a:pt x="1185150" y="498810"/>
                  </a:lnTo>
                  <a:lnTo>
                    <a:pt x="1187577" y="457200"/>
                  </a:lnTo>
                  <a:lnTo>
                    <a:pt x="1185150" y="415589"/>
                  </a:lnTo>
                  <a:lnTo>
                    <a:pt x="1178011" y="375025"/>
                  </a:lnTo>
                  <a:lnTo>
                    <a:pt x="1166369" y="335668"/>
                  </a:lnTo>
                  <a:lnTo>
                    <a:pt x="1150433" y="297679"/>
                  </a:lnTo>
                  <a:lnTo>
                    <a:pt x="1130412" y="261221"/>
                  </a:lnTo>
                  <a:lnTo>
                    <a:pt x="1106518" y="226455"/>
                  </a:lnTo>
                  <a:lnTo>
                    <a:pt x="1078958" y="193541"/>
                  </a:lnTo>
                  <a:lnTo>
                    <a:pt x="1047943" y="162643"/>
                  </a:lnTo>
                  <a:lnTo>
                    <a:pt x="1013682" y="133921"/>
                  </a:lnTo>
                  <a:lnTo>
                    <a:pt x="976385" y="107537"/>
                  </a:lnTo>
                  <a:lnTo>
                    <a:pt x="936261" y="83651"/>
                  </a:lnTo>
                  <a:lnTo>
                    <a:pt x="893520" y="62427"/>
                  </a:lnTo>
                  <a:lnTo>
                    <a:pt x="848371" y="44025"/>
                  </a:lnTo>
                  <a:lnTo>
                    <a:pt x="801025" y="28606"/>
                  </a:lnTo>
                  <a:lnTo>
                    <a:pt x="751690" y="16333"/>
                  </a:lnTo>
                  <a:lnTo>
                    <a:pt x="700577" y="7367"/>
                  </a:lnTo>
                  <a:lnTo>
                    <a:pt x="647894" y="1868"/>
                  </a:lnTo>
                  <a:lnTo>
                    <a:pt x="593852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object 42">
              <a:extLst>
                <a:ext uri="{FF2B5EF4-FFF2-40B4-BE49-F238E27FC236}">
                  <a16:creationId xmlns:a16="http://schemas.microsoft.com/office/drawing/2014/main" id="{FAE9C7C0-1396-41BC-9640-B3B021974520}"/>
                </a:ext>
              </a:extLst>
            </p:cNvPr>
            <p:cNvSpPr/>
            <p:nvPr/>
          </p:nvSpPr>
          <p:spPr>
            <a:xfrm>
              <a:off x="2504058" y="2326894"/>
              <a:ext cx="1188085" cy="914400"/>
            </a:xfrm>
            <a:custGeom>
              <a:avLst/>
              <a:gdLst/>
              <a:ahLst/>
              <a:cxnLst/>
              <a:rect l="l" t="t" r="r" b="b"/>
              <a:pathLst>
                <a:path w="1188085" h="914400">
                  <a:moveTo>
                    <a:pt x="0" y="457200"/>
                  </a:moveTo>
                  <a:lnTo>
                    <a:pt x="2427" y="415589"/>
                  </a:lnTo>
                  <a:lnTo>
                    <a:pt x="9569" y="375025"/>
                  </a:lnTo>
                  <a:lnTo>
                    <a:pt x="21217" y="335668"/>
                  </a:lnTo>
                  <a:lnTo>
                    <a:pt x="37159" y="297679"/>
                  </a:lnTo>
                  <a:lnTo>
                    <a:pt x="57188" y="261221"/>
                  </a:lnTo>
                  <a:lnTo>
                    <a:pt x="81091" y="226455"/>
                  </a:lnTo>
                  <a:lnTo>
                    <a:pt x="108661" y="193541"/>
                  </a:lnTo>
                  <a:lnTo>
                    <a:pt x="139686" y="162643"/>
                  </a:lnTo>
                  <a:lnTo>
                    <a:pt x="173958" y="133921"/>
                  </a:lnTo>
                  <a:lnTo>
                    <a:pt x="211265" y="107537"/>
                  </a:lnTo>
                  <a:lnTo>
                    <a:pt x="251400" y="83651"/>
                  </a:lnTo>
                  <a:lnTo>
                    <a:pt x="294150" y="62427"/>
                  </a:lnTo>
                  <a:lnTo>
                    <a:pt x="339308" y="44025"/>
                  </a:lnTo>
                  <a:lnTo>
                    <a:pt x="386662" y="28606"/>
                  </a:lnTo>
                  <a:lnTo>
                    <a:pt x="436003" y="16333"/>
                  </a:lnTo>
                  <a:lnTo>
                    <a:pt x="487122" y="7367"/>
                  </a:lnTo>
                  <a:lnTo>
                    <a:pt x="539808" y="1868"/>
                  </a:lnTo>
                  <a:lnTo>
                    <a:pt x="593852" y="0"/>
                  </a:lnTo>
                  <a:lnTo>
                    <a:pt x="647894" y="1868"/>
                  </a:lnTo>
                  <a:lnTo>
                    <a:pt x="700577" y="7367"/>
                  </a:lnTo>
                  <a:lnTo>
                    <a:pt x="751690" y="16333"/>
                  </a:lnTo>
                  <a:lnTo>
                    <a:pt x="801025" y="28606"/>
                  </a:lnTo>
                  <a:lnTo>
                    <a:pt x="848371" y="44025"/>
                  </a:lnTo>
                  <a:lnTo>
                    <a:pt x="893520" y="62427"/>
                  </a:lnTo>
                  <a:lnTo>
                    <a:pt x="936261" y="83651"/>
                  </a:lnTo>
                  <a:lnTo>
                    <a:pt x="976385" y="107537"/>
                  </a:lnTo>
                  <a:lnTo>
                    <a:pt x="1013682" y="133921"/>
                  </a:lnTo>
                  <a:lnTo>
                    <a:pt x="1047943" y="162643"/>
                  </a:lnTo>
                  <a:lnTo>
                    <a:pt x="1078958" y="193541"/>
                  </a:lnTo>
                  <a:lnTo>
                    <a:pt x="1106518" y="226455"/>
                  </a:lnTo>
                  <a:lnTo>
                    <a:pt x="1130412" y="261221"/>
                  </a:lnTo>
                  <a:lnTo>
                    <a:pt x="1150433" y="297679"/>
                  </a:lnTo>
                  <a:lnTo>
                    <a:pt x="1166369" y="335668"/>
                  </a:lnTo>
                  <a:lnTo>
                    <a:pt x="1178011" y="375025"/>
                  </a:lnTo>
                  <a:lnTo>
                    <a:pt x="1185150" y="415589"/>
                  </a:lnTo>
                  <a:lnTo>
                    <a:pt x="1187577" y="457200"/>
                  </a:lnTo>
                  <a:lnTo>
                    <a:pt x="1185150" y="498810"/>
                  </a:lnTo>
                  <a:lnTo>
                    <a:pt x="1178011" y="539374"/>
                  </a:lnTo>
                  <a:lnTo>
                    <a:pt x="1166369" y="578731"/>
                  </a:lnTo>
                  <a:lnTo>
                    <a:pt x="1150433" y="616720"/>
                  </a:lnTo>
                  <a:lnTo>
                    <a:pt x="1130412" y="653178"/>
                  </a:lnTo>
                  <a:lnTo>
                    <a:pt x="1106518" y="687944"/>
                  </a:lnTo>
                  <a:lnTo>
                    <a:pt x="1078958" y="720858"/>
                  </a:lnTo>
                  <a:lnTo>
                    <a:pt x="1047943" y="751756"/>
                  </a:lnTo>
                  <a:lnTo>
                    <a:pt x="1013682" y="780478"/>
                  </a:lnTo>
                  <a:lnTo>
                    <a:pt x="976385" y="806862"/>
                  </a:lnTo>
                  <a:lnTo>
                    <a:pt x="936261" y="830748"/>
                  </a:lnTo>
                  <a:lnTo>
                    <a:pt x="893520" y="851972"/>
                  </a:lnTo>
                  <a:lnTo>
                    <a:pt x="848371" y="870374"/>
                  </a:lnTo>
                  <a:lnTo>
                    <a:pt x="801025" y="885793"/>
                  </a:lnTo>
                  <a:lnTo>
                    <a:pt x="751690" y="898066"/>
                  </a:lnTo>
                  <a:lnTo>
                    <a:pt x="700577" y="907032"/>
                  </a:lnTo>
                  <a:lnTo>
                    <a:pt x="647894" y="912531"/>
                  </a:lnTo>
                  <a:lnTo>
                    <a:pt x="593852" y="914400"/>
                  </a:lnTo>
                  <a:lnTo>
                    <a:pt x="539808" y="912531"/>
                  </a:lnTo>
                  <a:lnTo>
                    <a:pt x="487122" y="907032"/>
                  </a:lnTo>
                  <a:lnTo>
                    <a:pt x="436003" y="898066"/>
                  </a:lnTo>
                  <a:lnTo>
                    <a:pt x="386662" y="885793"/>
                  </a:lnTo>
                  <a:lnTo>
                    <a:pt x="339308" y="870374"/>
                  </a:lnTo>
                  <a:lnTo>
                    <a:pt x="294150" y="851972"/>
                  </a:lnTo>
                  <a:lnTo>
                    <a:pt x="251400" y="830748"/>
                  </a:lnTo>
                  <a:lnTo>
                    <a:pt x="211265" y="806862"/>
                  </a:lnTo>
                  <a:lnTo>
                    <a:pt x="173958" y="780478"/>
                  </a:lnTo>
                  <a:lnTo>
                    <a:pt x="139686" y="751756"/>
                  </a:lnTo>
                  <a:lnTo>
                    <a:pt x="108661" y="720858"/>
                  </a:lnTo>
                  <a:lnTo>
                    <a:pt x="81091" y="687944"/>
                  </a:lnTo>
                  <a:lnTo>
                    <a:pt x="57188" y="653178"/>
                  </a:lnTo>
                  <a:lnTo>
                    <a:pt x="37159" y="616720"/>
                  </a:lnTo>
                  <a:lnTo>
                    <a:pt x="21217" y="578731"/>
                  </a:lnTo>
                  <a:lnTo>
                    <a:pt x="9569" y="539374"/>
                  </a:lnTo>
                  <a:lnTo>
                    <a:pt x="2427" y="498810"/>
                  </a:lnTo>
                  <a:lnTo>
                    <a:pt x="0" y="457200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9" name="object 44">
            <a:extLst>
              <a:ext uri="{FF2B5EF4-FFF2-40B4-BE49-F238E27FC236}">
                <a16:creationId xmlns:a16="http://schemas.microsoft.com/office/drawing/2014/main" id="{CBD969B7-81FA-4195-B550-83E9D93E0535}"/>
              </a:ext>
            </a:extLst>
          </p:cNvPr>
          <p:cNvSpPr txBox="1"/>
          <p:nvPr/>
        </p:nvSpPr>
        <p:spPr>
          <a:xfrm>
            <a:off x="3669157" y="2584450"/>
            <a:ext cx="617220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Elements inputs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0" name="object 45">
            <a:extLst>
              <a:ext uri="{FF2B5EF4-FFF2-40B4-BE49-F238E27FC236}">
                <a16:creationId xmlns:a16="http://schemas.microsoft.com/office/drawing/2014/main" id="{48D50636-172F-4E6F-B77F-E3EE59E8DA2C}"/>
              </a:ext>
            </a:extLst>
          </p:cNvPr>
          <p:cNvGrpSpPr/>
          <p:nvPr/>
        </p:nvGrpSpPr>
        <p:grpSpPr>
          <a:xfrm>
            <a:off x="4821935" y="2502154"/>
            <a:ext cx="1607185" cy="485775"/>
            <a:chOff x="3831335" y="2502154"/>
            <a:chExt cx="1607185" cy="485775"/>
          </a:xfrm>
        </p:grpSpPr>
        <p:sp>
          <p:nvSpPr>
            <p:cNvPr id="42" name="object 47">
              <a:extLst>
                <a:ext uri="{FF2B5EF4-FFF2-40B4-BE49-F238E27FC236}">
                  <a16:creationId xmlns:a16="http://schemas.microsoft.com/office/drawing/2014/main" id="{30C04A3D-1E6C-47FB-9043-F831480E8DFA}"/>
                </a:ext>
              </a:extLst>
            </p:cNvPr>
            <p:cNvSpPr/>
            <p:nvPr/>
          </p:nvSpPr>
          <p:spPr>
            <a:xfrm>
              <a:off x="3831335" y="2502154"/>
              <a:ext cx="1607185" cy="485775"/>
            </a:xfrm>
            <a:custGeom>
              <a:avLst/>
              <a:gdLst/>
              <a:ahLst/>
              <a:cxnLst/>
              <a:rect l="l" t="t" r="r" b="b"/>
              <a:pathLst>
                <a:path w="1607185" h="485775">
                  <a:moveTo>
                    <a:pt x="1205102" y="0"/>
                  </a:moveTo>
                  <a:lnTo>
                    <a:pt x="0" y="0"/>
                  </a:lnTo>
                  <a:lnTo>
                    <a:pt x="401700" y="242950"/>
                  </a:lnTo>
                  <a:lnTo>
                    <a:pt x="0" y="485775"/>
                  </a:lnTo>
                  <a:lnTo>
                    <a:pt x="1205102" y="485775"/>
                  </a:lnTo>
                  <a:lnTo>
                    <a:pt x="1606677" y="242950"/>
                  </a:lnTo>
                  <a:lnTo>
                    <a:pt x="1205102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object 48">
              <a:extLst>
                <a:ext uri="{FF2B5EF4-FFF2-40B4-BE49-F238E27FC236}">
                  <a16:creationId xmlns:a16="http://schemas.microsoft.com/office/drawing/2014/main" id="{4357F09F-5F52-4CB0-ADED-ACCDBC43AF5F}"/>
                </a:ext>
              </a:extLst>
            </p:cNvPr>
            <p:cNvSpPr/>
            <p:nvPr/>
          </p:nvSpPr>
          <p:spPr>
            <a:xfrm>
              <a:off x="3831335" y="2502154"/>
              <a:ext cx="1607185" cy="485775"/>
            </a:xfrm>
            <a:custGeom>
              <a:avLst/>
              <a:gdLst/>
              <a:ahLst/>
              <a:cxnLst/>
              <a:rect l="l" t="t" r="r" b="b"/>
              <a:pathLst>
                <a:path w="1607185" h="485775">
                  <a:moveTo>
                    <a:pt x="0" y="0"/>
                  </a:moveTo>
                  <a:lnTo>
                    <a:pt x="1205102" y="0"/>
                  </a:lnTo>
                  <a:lnTo>
                    <a:pt x="1606677" y="242950"/>
                  </a:lnTo>
                  <a:lnTo>
                    <a:pt x="1205102" y="485775"/>
                  </a:lnTo>
                  <a:lnTo>
                    <a:pt x="0" y="485775"/>
                  </a:lnTo>
                  <a:lnTo>
                    <a:pt x="401700" y="242950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5" name="object 50">
            <a:extLst>
              <a:ext uri="{FF2B5EF4-FFF2-40B4-BE49-F238E27FC236}">
                <a16:creationId xmlns:a16="http://schemas.microsoft.com/office/drawing/2014/main" id="{6CFBD0D5-54EA-4CC0-969B-8F3441AF2C61}"/>
              </a:ext>
            </a:extLst>
          </p:cNvPr>
          <p:cNvSpPr txBox="1"/>
          <p:nvPr/>
        </p:nvSpPr>
        <p:spPr>
          <a:xfrm>
            <a:off x="5373150" y="2627388"/>
            <a:ext cx="760604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</a:t>
            </a:r>
            <a:r>
              <a:rPr kumimoji="0" lang="en-US" sz="1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tivities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46" name="object 51">
            <a:extLst>
              <a:ext uri="{FF2B5EF4-FFF2-40B4-BE49-F238E27FC236}">
                <a16:creationId xmlns:a16="http://schemas.microsoft.com/office/drawing/2014/main" id="{478EDB97-47A1-487B-9213-88B5E6360EBA}"/>
              </a:ext>
            </a:extLst>
          </p:cNvPr>
          <p:cNvGrpSpPr/>
          <p:nvPr/>
        </p:nvGrpSpPr>
        <p:grpSpPr>
          <a:xfrm>
            <a:off x="6828663" y="2326894"/>
            <a:ext cx="1188085" cy="914400"/>
            <a:chOff x="5647563" y="2326894"/>
            <a:chExt cx="1188085" cy="914400"/>
          </a:xfrm>
        </p:grpSpPr>
        <p:sp>
          <p:nvSpPr>
            <p:cNvPr id="48" name="object 53">
              <a:extLst>
                <a:ext uri="{FF2B5EF4-FFF2-40B4-BE49-F238E27FC236}">
                  <a16:creationId xmlns:a16="http://schemas.microsoft.com/office/drawing/2014/main" id="{E1C0560C-BF2F-47D5-86BD-3E767595A5DB}"/>
                </a:ext>
              </a:extLst>
            </p:cNvPr>
            <p:cNvSpPr/>
            <p:nvPr/>
          </p:nvSpPr>
          <p:spPr>
            <a:xfrm>
              <a:off x="5647563" y="2326894"/>
              <a:ext cx="1188085" cy="914400"/>
            </a:xfrm>
            <a:custGeom>
              <a:avLst/>
              <a:gdLst/>
              <a:ahLst/>
              <a:cxnLst/>
              <a:rect l="l" t="t" r="r" b="b"/>
              <a:pathLst>
                <a:path w="1188084" h="914400">
                  <a:moveTo>
                    <a:pt x="593851" y="0"/>
                  </a:moveTo>
                  <a:lnTo>
                    <a:pt x="539808" y="1868"/>
                  </a:lnTo>
                  <a:lnTo>
                    <a:pt x="487122" y="7367"/>
                  </a:lnTo>
                  <a:lnTo>
                    <a:pt x="436003" y="16333"/>
                  </a:lnTo>
                  <a:lnTo>
                    <a:pt x="386662" y="28606"/>
                  </a:lnTo>
                  <a:lnTo>
                    <a:pt x="339308" y="44025"/>
                  </a:lnTo>
                  <a:lnTo>
                    <a:pt x="294150" y="62427"/>
                  </a:lnTo>
                  <a:lnTo>
                    <a:pt x="251400" y="83651"/>
                  </a:lnTo>
                  <a:lnTo>
                    <a:pt x="211265" y="107537"/>
                  </a:lnTo>
                  <a:lnTo>
                    <a:pt x="173958" y="133921"/>
                  </a:lnTo>
                  <a:lnTo>
                    <a:pt x="139686" y="162643"/>
                  </a:lnTo>
                  <a:lnTo>
                    <a:pt x="108661" y="193541"/>
                  </a:lnTo>
                  <a:lnTo>
                    <a:pt x="81091" y="226455"/>
                  </a:lnTo>
                  <a:lnTo>
                    <a:pt x="57188" y="261221"/>
                  </a:lnTo>
                  <a:lnTo>
                    <a:pt x="37159" y="297679"/>
                  </a:lnTo>
                  <a:lnTo>
                    <a:pt x="21217" y="335668"/>
                  </a:lnTo>
                  <a:lnTo>
                    <a:pt x="9569" y="375025"/>
                  </a:lnTo>
                  <a:lnTo>
                    <a:pt x="2427" y="415589"/>
                  </a:lnTo>
                  <a:lnTo>
                    <a:pt x="0" y="457200"/>
                  </a:lnTo>
                  <a:lnTo>
                    <a:pt x="2427" y="498810"/>
                  </a:lnTo>
                  <a:lnTo>
                    <a:pt x="9569" y="539374"/>
                  </a:lnTo>
                  <a:lnTo>
                    <a:pt x="21217" y="578731"/>
                  </a:lnTo>
                  <a:lnTo>
                    <a:pt x="37159" y="616720"/>
                  </a:lnTo>
                  <a:lnTo>
                    <a:pt x="57188" y="653178"/>
                  </a:lnTo>
                  <a:lnTo>
                    <a:pt x="81091" y="687944"/>
                  </a:lnTo>
                  <a:lnTo>
                    <a:pt x="108661" y="720858"/>
                  </a:lnTo>
                  <a:lnTo>
                    <a:pt x="139686" y="751756"/>
                  </a:lnTo>
                  <a:lnTo>
                    <a:pt x="173958" y="780478"/>
                  </a:lnTo>
                  <a:lnTo>
                    <a:pt x="211265" y="806862"/>
                  </a:lnTo>
                  <a:lnTo>
                    <a:pt x="251400" y="830748"/>
                  </a:lnTo>
                  <a:lnTo>
                    <a:pt x="294150" y="851972"/>
                  </a:lnTo>
                  <a:lnTo>
                    <a:pt x="339308" y="870374"/>
                  </a:lnTo>
                  <a:lnTo>
                    <a:pt x="386662" y="885793"/>
                  </a:lnTo>
                  <a:lnTo>
                    <a:pt x="436003" y="898066"/>
                  </a:lnTo>
                  <a:lnTo>
                    <a:pt x="487122" y="907032"/>
                  </a:lnTo>
                  <a:lnTo>
                    <a:pt x="539808" y="912531"/>
                  </a:lnTo>
                  <a:lnTo>
                    <a:pt x="593851" y="914400"/>
                  </a:lnTo>
                  <a:lnTo>
                    <a:pt x="647894" y="912531"/>
                  </a:lnTo>
                  <a:lnTo>
                    <a:pt x="700577" y="907032"/>
                  </a:lnTo>
                  <a:lnTo>
                    <a:pt x="751690" y="898066"/>
                  </a:lnTo>
                  <a:lnTo>
                    <a:pt x="801025" y="885793"/>
                  </a:lnTo>
                  <a:lnTo>
                    <a:pt x="848371" y="870374"/>
                  </a:lnTo>
                  <a:lnTo>
                    <a:pt x="893520" y="851972"/>
                  </a:lnTo>
                  <a:lnTo>
                    <a:pt x="936261" y="830748"/>
                  </a:lnTo>
                  <a:lnTo>
                    <a:pt x="976385" y="806862"/>
                  </a:lnTo>
                  <a:lnTo>
                    <a:pt x="1013682" y="780478"/>
                  </a:lnTo>
                  <a:lnTo>
                    <a:pt x="1047943" y="751756"/>
                  </a:lnTo>
                  <a:lnTo>
                    <a:pt x="1078958" y="720858"/>
                  </a:lnTo>
                  <a:lnTo>
                    <a:pt x="1106518" y="687944"/>
                  </a:lnTo>
                  <a:lnTo>
                    <a:pt x="1130412" y="653178"/>
                  </a:lnTo>
                  <a:lnTo>
                    <a:pt x="1150433" y="616720"/>
                  </a:lnTo>
                  <a:lnTo>
                    <a:pt x="1166369" y="578731"/>
                  </a:lnTo>
                  <a:lnTo>
                    <a:pt x="1178011" y="539374"/>
                  </a:lnTo>
                  <a:lnTo>
                    <a:pt x="1185150" y="498810"/>
                  </a:lnTo>
                  <a:lnTo>
                    <a:pt x="1187577" y="457200"/>
                  </a:lnTo>
                  <a:lnTo>
                    <a:pt x="1185150" y="415589"/>
                  </a:lnTo>
                  <a:lnTo>
                    <a:pt x="1178011" y="375025"/>
                  </a:lnTo>
                  <a:lnTo>
                    <a:pt x="1166369" y="335668"/>
                  </a:lnTo>
                  <a:lnTo>
                    <a:pt x="1150433" y="297679"/>
                  </a:lnTo>
                  <a:lnTo>
                    <a:pt x="1130412" y="261221"/>
                  </a:lnTo>
                  <a:lnTo>
                    <a:pt x="1106518" y="226455"/>
                  </a:lnTo>
                  <a:lnTo>
                    <a:pt x="1078958" y="193541"/>
                  </a:lnTo>
                  <a:lnTo>
                    <a:pt x="1047943" y="162643"/>
                  </a:lnTo>
                  <a:lnTo>
                    <a:pt x="1013682" y="133921"/>
                  </a:lnTo>
                  <a:lnTo>
                    <a:pt x="976385" y="107537"/>
                  </a:lnTo>
                  <a:lnTo>
                    <a:pt x="936261" y="83651"/>
                  </a:lnTo>
                  <a:lnTo>
                    <a:pt x="893520" y="62427"/>
                  </a:lnTo>
                  <a:lnTo>
                    <a:pt x="848371" y="44025"/>
                  </a:lnTo>
                  <a:lnTo>
                    <a:pt x="801025" y="28606"/>
                  </a:lnTo>
                  <a:lnTo>
                    <a:pt x="751690" y="16333"/>
                  </a:lnTo>
                  <a:lnTo>
                    <a:pt x="700577" y="7367"/>
                  </a:lnTo>
                  <a:lnTo>
                    <a:pt x="647894" y="1868"/>
                  </a:lnTo>
                  <a:lnTo>
                    <a:pt x="593851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object 54">
              <a:extLst>
                <a:ext uri="{FF2B5EF4-FFF2-40B4-BE49-F238E27FC236}">
                  <a16:creationId xmlns:a16="http://schemas.microsoft.com/office/drawing/2014/main" id="{778B0E37-977A-4DE5-A6AB-19A2451F3BD4}"/>
                </a:ext>
              </a:extLst>
            </p:cNvPr>
            <p:cNvSpPr/>
            <p:nvPr/>
          </p:nvSpPr>
          <p:spPr>
            <a:xfrm>
              <a:off x="5647563" y="2326894"/>
              <a:ext cx="1188085" cy="914400"/>
            </a:xfrm>
            <a:custGeom>
              <a:avLst/>
              <a:gdLst/>
              <a:ahLst/>
              <a:cxnLst/>
              <a:rect l="l" t="t" r="r" b="b"/>
              <a:pathLst>
                <a:path w="1188084" h="914400">
                  <a:moveTo>
                    <a:pt x="0" y="457200"/>
                  </a:moveTo>
                  <a:lnTo>
                    <a:pt x="2427" y="415589"/>
                  </a:lnTo>
                  <a:lnTo>
                    <a:pt x="9569" y="375025"/>
                  </a:lnTo>
                  <a:lnTo>
                    <a:pt x="21217" y="335668"/>
                  </a:lnTo>
                  <a:lnTo>
                    <a:pt x="37159" y="297679"/>
                  </a:lnTo>
                  <a:lnTo>
                    <a:pt x="57188" y="261221"/>
                  </a:lnTo>
                  <a:lnTo>
                    <a:pt x="81091" y="226455"/>
                  </a:lnTo>
                  <a:lnTo>
                    <a:pt x="108661" y="193541"/>
                  </a:lnTo>
                  <a:lnTo>
                    <a:pt x="139686" y="162643"/>
                  </a:lnTo>
                  <a:lnTo>
                    <a:pt x="173958" y="133921"/>
                  </a:lnTo>
                  <a:lnTo>
                    <a:pt x="211265" y="107537"/>
                  </a:lnTo>
                  <a:lnTo>
                    <a:pt x="251400" y="83651"/>
                  </a:lnTo>
                  <a:lnTo>
                    <a:pt x="294150" y="62427"/>
                  </a:lnTo>
                  <a:lnTo>
                    <a:pt x="339308" y="44025"/>
                  </a:lnTo>
                  <a:lnTo>
                    <a:pt x="386662" y="28606"/>
                  </a:lnTo>
                  <a:lnTo>
                    <a:pt x="436003" y="16333"/>
                  </a:lnTo>
                  <a:lnTo>
                    <a:pt x="487122" y="7367"/>
                  </a:lnTo>
                  <a:lnTo>
                    <a:pt x="539808" y="1868"/>
                  </a:lnTo>
                  <a:lnTo>
                    <a:pt x="593851" y="0"/>
                  </a:lnTo>
                  <a:lnTo>
                    <a:pt x="647894" y="1868"/>
                  </a:lnTo>
                  <a:lnTo>
                    <a:pt x="700577" y="7367"/>
                  </a:lnTo>
                  <a:lnTo>
                    <a:pt x="751690" y="16333"/>
                  </a:lnTo>
                  <a:lnTo>
                    <a:pt x="801025" y="28606"/>
                  </a:lnTo>
                  <a:lnTo>
                    <a:pt x="848371" y="44025"/>
                  </a:lnTo>
                  <a:lnTo>
                    <a:pt x="893520" y="62427"/>
                  </a:lnTo>
                  <a:lnTo>
                    <a:pt x="936261" y="83651"/>
                  </a:lnTo>
                  <a:lnTo>
                    <a:pt x="976385" y="107537"/>
                  </a:lnTo>
                  <a:lnTo>
                    <a:pt x="1013682" y="133921"/>
                  </a:lnTo>
                  <a:lnTo>
                    <a:pt x="1047943" y="162643"/>
                  </a:lnTo>
                  <a:lnTo>
                    <a:pt x="1078958" y="193541"/>
                  </a:lnTo>
                  <a:lnTo>
                    <a:pt x="1106518" y="226455"/>
                  </a:lnTo>
                  <a:lnTo>
                    <a:pt x="1130412" y="261221"/>
                  </a:lnTo>
                  <a:lnTo>
                    <a:pt x="1150433" y="297679"/>
                  </a:lnTo>
                  <a:lnTo>
                    <a:pt x="1166369" y="335668"/>
                  </a:lnTo>
                  <a:lnTo>
                    <a:pt x="1178011" y="375025"/>
                  </a:lnTo>
                  <a:lnTo>
                    <a:pt x="1185150" y="415589"/>
                  </a:lnTo>
                  <a:lnTo>
                    <a:pt x="1187577" y="457200"/>
                  </a:lnTo>
                  <a:lnTo>
                    <a:pt x="1185150" y="498810"/>
                  </a:lnTo>
                  <a:lnTo>
                    <a:pt x="1178011" y="539374"/>
                  </a:lnTo>
                  <a:lnTo>
                    <a:pt x="1166369" y="578731"/>
                  </a:lnTo>
                  <a:lnTo>
                    <a:pt x="1150433" y="616720"/>
                  </a:lnTo>
                  <a:lnTo>
                    <a:pt x="1130412" y="653178"/>
                  </a:lnTo>
                  <a:lnTo>
                    <a:pt x="1106518" y="687944"/>
                  </a:lnTo>
                  <a:lnTo>
                    <a:pt x="1078958" y="720858"/>
                  </a:lnTo>
                  <a:lnTo>
                    <a:pt x="1047943" y="751756"/>
                  </a:lnTo>
                  <a:lnTo>
                    <a:pt x="1013682" y="780478"/>
                  </a:lnTo>
                  <a:lnTo>
                    <a:pt x="976385" y="806862"/>
                  </a:lnTo>
                  <a:lnTo>
                    <a:pt x="936261" y="830748"/>
                  </a:lnTo>
                  <a:lnTo>
                    <a:pt x="893520" y="851972"/>
                  </a:lnTo>
                  <a:lnTo>
                    <a:pt x="848371" y="870374"/>
                  </a:lnTo>
                  <a:lnTo>
                    <a:pt x="801025" y="885793"/>
                  </a:lnTo>
                  <a:lnTo>
                    <a:pt x="751690" y="898066"/>
                  </a:lnTo>
                  <a:lnTo>
                    <a:pt x="700577" y="907032"/>
                  </a:lnTo>
                  <a:lnTo>
                    <a:pt x="647894" y="912531"/>
                  </a:lnTo>
                  <a:lnTo>
                    <a:pt x="593851" y="914400"/>
                  </a:lnTo>
                  <a:lnTo>
                    <a:pt x="539808" y="912531"/>
                  </a:lnTo>
                  <a:lnTo>
                    <a:pt x="487122" y="907032"/>
                  </a:lnTo>
                  <a:lnTo>
                    <a:pt x="436003" y="898066"/>
                  </a:lnTo>
                  <a:lnTo>
                    <a:pt x="386662" y="885793"/>
                  </a:lnTo>
                  <a:lnTo>
                    <a:pt x="339308" y="870374"/>
                  </a:lnTo>
                  <a:lnTo>
                    <a:pt x="294150" y="851972"/>
                  </a:lnTo>
                  <a:lnTo>
                    <a:pt x="251400" y="830748"/>
                  </a:lnTo>
                  <a:lnTo>
                    <a:pt x="211265" y="806862"/>
                  </a:lnTo>
                  <a:lnTo>
                    <a:pt x="173958" y="780478"/>
                  </a:lnTo>
                  <a:lnTo>
                    <a:pt x="139686" y="751756"/>
                  </a:lnTo>
                  <a:lnTo>
                    <a:pt x="108661" y="720858"/>
                  </a:lnTo>
                  <a:lnTo>
                    <a:pt x="81091" y="687944"/>
                  </a:lnTo>
                  <a:lnTo>
                    <a:pt x="57188" y="653178"/>
                  </a:lnTo>
                  <a:lnTo>
                    <a:pt x="37159" y="616720"/>
                  </a:lnTo>
                  <a:lnTo>
                    <a:pt x="21217" y="578731"/>
                  </a:lnTo>
                  <a:lnTo>
                    <a:pt x="9569" y="539374"/>
                  </a:lnTo>
                  <a:lnTo>
                    <a:pt x="2427" y="498810"/>
                  </a:lnTo>
                  <a:lnTo>
                    <a:pt x="0" y="4572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1" name="object 56">
            <a:extLst>
              <a:ext uri="{FF2B5EF4-FFF2-40B4-BE49-F238E27FC236}">
                <a16:creationId xmlns:a16="http://schemas.microsoft.com/office/drawing/2014/main" id="{534A0503-E088-4EEB-AA19-D2E422D660D8}"/>
              </a:ext>
            </a:extLst>
          </p:cNvPr>
          <p:cNvSpPr txBox="1"/>
          <p:nvPr/>
        </p:nvSpPr>
        <p:spPr>
          <a:xfrm>
            <a:off x="7154799" y="2583878"/>
            <a:ext cx="617220" cy="35201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Output elements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2" name="object 57">
            <a:extLst>
              <a:ext uri="{FF2B5EF4-FFF2-40B4-BE49-F238E27FC236}">
                <a16:creationId xmlns:a16="http://schemas.microsoft.com/office/drawing/2014/main" id="{9D999392-8979-43C5-A6F8-D53C6472D113}"/>
              </a:ext>
            </a:extLst>
          </p:cNvPr>
          <p:cNvSpPr txBox="1"/>
          <p:nvPr/>
        </p:nvSpPr>
        <p:spPr>
          <a:xfrm>
            <a:off x="4286377" y="1595845"/>
            <a:ext cx="1327785" cy="38087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0" tIns="41910" rIns="0" bIns="0" rtlCol="0">
            <a:spAutoFit/>
          </a:bodyPr>
          <a:lstStyle/>
          <a:p>
            <a:pPr marL="141605" marR="0" lvl="0" indent="0" algn="l" defTabSz="914400" rtl="0" eaLnBrk="1" fontAlgn="auto" latinLnBrk="0" hangingPunct="1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Elements of a process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3" name="object 58">
            <a:extLst>
              <a:ext uri="{FF2B5EF4-FFF2-40B4-BE49-F238E27FC236}">
                <a16:creationId xmlns:a16="http://schemas.microsoft.com/office/drawing/2014/main" id="{B5711BE3-89C9-4965-A7D8-A45543BC13F0}"/>
              </a:ext>
            </a:extLst>
          </p:cNvPr>
          <p:cNvSpPr txBox="1"/>
          <p:nvPr/>
        </p:nvSpPr>
        <p:spPr>
          <a:xfrm>
            <a:off x="5989575" y="1718871"/>
            <a:ext cx="908685" cy="21159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0" tIns="41910" rIns="0" bIns="0" rtlCol="0">
            <a:spAutoFit/>
          </a:bodyPr>
          <a:lstStyle/>
          <a:p>
            <a:pPr marL="128905" marR="0" lvl="0" indent="0" algn="l" defTabSz="914400" rtl="0" eaLnBrk="1" fontAlgn="auto" latinLnBrk="0" hangingPunct="1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End point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54" name="object 59">
            <a:extLst>
              <a:ext uri="{FF2B5EF4-FFF2-40B4-BE49-F238E27FC236}">
                <a16:creationId xmlns:a16="http://schemas.microsoft.com/office/drawing/2014/main" id="{FF2D445D-570E-44E0-B7E1-954E526FBAAA}"/>
              </a:ext>
            </a:extLst>
          </p:cNvPr>
          <p:cNvGrpSpPr/>
          <p:nvPr/>
        </p:nvGrpSpPr>
        <p:grpSpPr>
          <a:xfrm>
            <a:off x="2155317" y="1945853"/>
            <a:ext cx="7350634" cy="3620209"/>
            <a:chOff x="1488567" y="1945670"/>
            <a:chExt cx="6503034" cy="3641314"/>
          </a:xfrm>
        </p:grpSpPr>
        <p:sp>
          <p:nvSpPr>
            <p:cNvPr id="55" name="object 60">
              <a:extLst>
                <a:ext uri="{FF2B5EF4-FFF2-40B4-BE49-F238E27FC236}">
                  <a16:creationId xmlns:a16="http://schemas.microsoft.com/office/drawing/2014/main" id="{21A90136-1E5E-424B-991B-1A878516249C}"/>
                </a:ext>
              </a:extLst>
            </p:cNvPr>
            <p:cNvSpPr/>
            <p:nvPr/>
          </p:nvSpPr>
          <p:spPr>
            <a:xfrm>
              <a:off x="4012179" y="1945670"/>
              <a:ext cx="1257300" cy="783590"/>
            </a:xfrm>
            <a:custGeom>
              <a:avLst/>
              <a:gdLst/>
              <a:ahLst/>
              <a:cxnLst/>
              <a:rect l="l" t="t" r="r" b="b"/>
              <a:pathLst>
                <a:path w="1257300" h="783589">
                  <a:moveTo>
                    <a:pt x="1257300" y="38100"/>
                  </a:moveTo>
                  <a:lnTo>
                    <a:pt x="1257300" y="783589"/>
                  </a:lnTo>
                </a:path>
                <a:path w="1257300" h="783589">
                  <a:moveTo>
                    <a:pt x="0" y="0"/>
                  </a:moveTo>
                  <a:lnTo>
                    <a:pt x="0" y="745489"/>
                  </a:lnTo>
                </a:path>
              </a:pathLst>
            </a:custGeom>
            <a:ln w="1270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object 61">
              <a:extLst>
                <a:ext uri="{FF2B5EF4-FFF2-40B4-BE49-F238E27FC236}">
                  <a16:creationId xmlns:a16="http://schemas.microsoft.com/office/drawing/2014/main" id="{C717AE6A-9ADC-4C80-9613-565C596135DA}"/>
                </a:ext>
              </a:extLst>
            </p:cNvPr>
            <p:cNvSpPr/>
            <p:nvPr/>
          </p:nvSpPr>
          <p:spPr>
            <a:xfrm>
              <a:off x="1526158" y="5586984"/>
              <a:ext cx="6426835" cy="0"/>
            </a:xfrm>
            <a:custGeom>
              <a:avLst/>
              <a:gdLst/>
              <a:ahLst/>
              <a:cxnLst/>
              <a:rect l="l" t="t" r="r" b="b"/>
              <a:pathLst>
                <a:path w="6426834">
                  <a:moveTo>
                    <a:pt x="0" y="0"/>
                  </a:moveTo>
                  <a:lnTo>
                    <a:pt x="1746377" y="0"/>
                  </a:lnTo>
                </a:path>
                <a:path w="6426834">
                  <a:moveTo>
                    <a:pt x="4610481" y="0"/>
                  </a:moveTo>
                  <a:lnTo>
                    <a:pt x="6426708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object 62">
              <a:extLst>
                <a:ext uri="{FF2B5EF4-FFF2-40B4-BE49-F238E27FC236}">
                  <a16:creationId xmlns:a16="http://schemas.microsoft.com/office/drawing/2014/main" id="{DC14B58D-3980-453A-AB63-44C25FD857FC}"/>
                </a:ext>
              </a:extLst>
            </p:cNvPr>
            <p:cNvSpPr/>
            <p:nvPr/>
          </p:nvSpPr>
          <p:spPr>
            <a:xfrm>
              <a:off x="1488567" y="4955794"/>
              <a:ext cx="6503034" cy="631190"/>
            </a:xfrm>
            <a:custGeom>
              <a:avLst/>
              <a:gdLst/>
              <a:ahLst/>
              <a:cxnLst/>
              <a:rect l="l" t="t" r="r" b="b"/>
              <a:pathLst>
                <a:path w="6503034" h="631189">
                  <a:moveTo>
                    <a:pt x="76200" y="127000"/>
                  </a:moveTo>
                  <a:lnTo>
                    <a:pt x="61010" y="76200"/>
                  </a:lnTo>
                  <a:lnTo>
                    <a:pt x="38227" y="0"/>
                  </a:lnTo>
                  <a:lnTo>
                    <a:pt x="0" y="127000"/>
                  </a:lnTo>
                  <a:lnTo>
                    <a:pt x="31737" y="84683"/>
                  </a:lnTo>
                  <a:lnTo>
                    <a:pt x="31699" y="127000"/>
                  </a:lnTo>
                  <a:lnTo>
                    <a:pt x="31242" y="631190"/>
                  </a:lnTo>
                  <a:lnTo>
                    <a:pt x="43942" y="631190"/>
                  </a:lnTo>
                  <a:lnTo>
                    <a:pt x="44437" y="84658"/>
                  </a:lnTo>
                  <a:lnTo>
                    <a:pt x="44450" y="76200"/>
                  </a:lnTo>
                  <a:lnTo>
                    <a:pt x="44450" y="84683"/>
                  </a:lnTo>
                  <a:lnTo>
                    <a:pt x="76200" y="127000"/>
                  </a:lnTo>
                  <a:close/>
                </a:path>
                <a:path w="6503034" h="631189">
                  <a:moveTo>
                    <a:pt x="6502908" y="127000"/>
                  </a:moveTo>
                  <a:lnTo>
                    <a:pt x="6487719" y="76200"/>
                  </a:lnTo>
                  <a:lnTo>
                    <a:pt x="6464935" y="0"/>
                  </a:lnTo>
                  <a:lnTo>
                    <a:pt x="6426708" y="127000"/>
                  </a:lnTo>
                  <a:lnTo>
                    <a:pt x="6458445" y="84683"/>
                  </a:lnTo>
                  <a:lnTo>
                    <a:pt x="6458407" y="127000"/>
                  </a:lnTo>
                  <a:lnTo>
                    <a:pt x="6457950" y="631190"/>
                  </a:lnTo>
                  <a:lnTo>
                    <a:pt x="6470650" y="631190"/>
                  </a:lnTo>
                  <a:lnTo>
                    <a:pt x="6471145" y="84658"/>
                  </a:lnTo>
                  <a:lnTo>
                    <a:pt x="6471158" y="76200"/>
                  </a:lnTo>
                  <a:lnTo>
                    <a:pt x="6471158" y="84683"/>
                  </a:lnTo>
                  <a:lnTo>
                    <a:pt x="6502908" y="127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8" name="object 63">
            <a:extLst>
              <a:ext uri="{FF2B5EF4-FFF2-40B4-BE49-F238E27FC236}">
                <a16:creationId xmlns:a16="http://schemas.microsoft.com/office/drawing/2014/main" id="{35AA784D-E190-49F7-BFB6-24F1E9F7C71A}"/>
              </a:ext>
            </a:extLst>
          </p:cNvPr>
          <p:cNvSpPr txBox="1"/>
          <p:nvPr/>
        </p:nvSpPr>
        <p:spPr>
          <a:xfrm>
            <a:off x="4377435" y="5358409"/>
            <a:ext cx="2864485" cy="3815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marL="175895" marR="0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Possible checks and checkpoints to monitor and measure performance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9" name="object 64">
            <a:extLst>
              <a:ext uri="{FF2B5EF4-FFF2-40B4-BE49-F238E27FC236}">
                <a16:creationId xmlns:a16="http://schemas.microsoft.com/office/drawing/2014/main" id="{E3C8DF4E-5993-479A-AFA0-D1DA35ECAE2C}"/>
              </a:ext>
            </a:extLst>
          </p:cNvPr>
          <p:cNvSpPr/>
          <p:nvPr/>
        </p:nvSpPr>
        <p:spPr>
          <a:xfrm>
            <a:off x="4146169" y="4941189"/>
            <a:ext cx="3316604" cy="631190"/>
          </a:xfrm>
          <a:custGeom>
            <a:avLst/>
            <a:gdLst/>
            <a:ahLst/>
            <a:cxnLst/>
            <a:rect l="l" t="t" r="r" b="b"/>
            <a:pathLst>
              <a:path w="3316604" h="631189">
                <a:moveTo>
                  <a:pt x="76200" y="127000"/>
                </a:moveTo>
                <a:lnTo>
                  <a:pt x="61010" y="76200"/>
                </a:lnTo>
                <a:lnTo>
                  <a:pt x="38227" y="0"/>
                </a:lnTo>
                <a:lnTo>
                  <a:pt x="0" y="127000"/>
                </a:lnTo>
                <a:lnTo>
                  <a:pt x="31838" y="84683"/>
                </a:lnTo>
                <a:lnTo>
                  <a:pt x="31877" y="76200"/>
                </a:lnTo>
                <a:lnTo>
                  <a:pt x="31864" y="84658"/>
                </a:lnTo>
                <a:lnTo>
                  <a:pt x="31242" y="631190"/>
                </a:lnTo>
                <a:lnTo>
                  <a:pt x="43942" y="631190"/>
                </a:lnTo>
                <a:lnTo>
                  <a:pt x="44513" y="127000"/>
                </a:lnTo>
                <a:lnTo>
                  <a:pt x="44538" y="84658"/>
                </a:lnTo>
                <a:lnTo>
                  <a:pt x="76200" y="127000"/>
                </a:lnTo>
                <a:close/>
              </a:path>
              <a:path w="3316604" h="631189">
                <a:moveTo>
                  <a:pt x="3316605" y="127000"/>
                </a:moveTo>
                <a:lnTo>
                  <a:pt x="3301415" y="76200"/>
                </a:lnTo>
                <a:lnTo>
                  <a:pt x="3278632" y="0"/>
                </a:lnTo>
                <a:lnTo>
                  <a:pt x="3240405" y="127000"/>
                </a:lnTo>
                <a:lnTo>
                  <a:pt x="3272142" y="84683"/>
                </a:lnTo>
                <a:lnTo>
                  <a:pt x="3272104" y="127000"/>
                </a:lnTo>
                <a:lnTo>
                  <a:pt x="3271647" y="631190"/>
                </a:lnTo>
                <a:lnTo>
                  <a:pt x="3284347" y="631190"/>
                </a:lnTo>
                <a:lnTo>
                  <a:pt x="3284842" y="84658"/>
                </a:lnTo>
                <a:lnTo>
                  <a:pt x="3284855" y="76200"/>
                </a:lnTo>
                <a:lnTo>
                  <a:pt x="3284855" y="84683"/>
                </a:lnTo>
                <a:lnTo>
                  <a:pt x="3316605" y="1270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6649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9">
            <a:extLst>
              <a:ext uri="{FF2B5EF4-FFF2-40B4-BE49-F238E27FC236}">
                <a16:creationId xmlns:a16="http://schemas.microsoft.com/office/drawing/2014/main" id="{21F802D3-C163-48DD-AD42-C4F647142AC5}"/>
              </a:ext>
            </a:extLst>
          </p:cNvPr>
          <p:cNvSpPr txBox="1"/>
          <p:nvPr/>
        </p:nvSpPr>
        <p:spPr>
          <a:xfrm>
            <a:off x="1367205" y="655142"/>
            <a:ext cx="7533640" cy="234487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Arial"/>
              </a:rPr>
              <a:t>ENERGY MANAGEMENT SYSTEM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800" b="1" i="0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Arial"/>
              </a:rPr>
              <a:t>Introductory notions</a:t>
            </a:r>
            <a:endParaRPr kumimoji="0" lang="ro-RO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2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58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PDCA Methodology</a:t>
            </a:r>
            <a:endParaRPr kumimoji="0" lang="ro-RO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688975" marR="5080" lvl="0" indent="0" algn="ctr" defTabSz="914400" rtl="0" eaLnBrk="1" fontAlgn="auto" latinLnBrk="0" hangingPunct="1">
              <a:lnSpc>
                <a:spcPct val="100000"/>
              </a:lnSpc>
              <a:spcBef>
                <a:spcPts val="18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1" i="1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he PDCA methodology is applied to all processes within an organization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" name="object 31">
            <a:extLst>
              <a:ext uri="{FF2B5EF4-FFF2-40B4-BE49-F238E27FC236}">
                <a16:creationId xmlns:a16="http://schemas.microsoft.com/office/drawing/2014/main" id="{E069B544-64A3-4615-9DFF-0871475CBA2C}"/>
              </a:ext>
            </a:extLst>
          </p:cNvPr>
          <p:cNvSpPr txBox="1"/>
          <p:nvPr/>
        </p:nvSpPr>
        <p:spPr>
          <a:xfrm>
            <a:off x="1682369" y="3041472"/>
            <a:ext cx="9142426" cy="10002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just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1" i="1" u="none" strike="noStrike" kern="1200" cap="none" spc="-1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lang="ro-RO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lan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– </a:t>
            </a:r>
            <a:r>
              <a:rPr kumimoji="0" lang="en-US" sz="2000" b="0" i="1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Establish goals and processes to achieve results consistent with the organization's requirements and policies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just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Tx/>
              <a:buNone/>
              <a:tabLst>
                <a:tab pos="840105" algn="l"/>
              </a:tabLst>
              <a:defRPr/>
            </a:pPr>
            <a:r>
              <a:rPr kumimoji="0" sz="2000" b="1" i="1" u="none" strike="noStrike" kern="1200" cap="none" spc="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Do	</a:t>
            </a:r>
            <a:r>
              <a:rPr kumimoji="0" sz="2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– </a:t>
            </a:r>
            <a:r>
              <a:rPr kumimoji="0" lang="ro-RO" sz="2000" b="0" i="1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Implement the processes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object 32">
            <a:extLst>
              <a:ext uri="{FF2B5EF4-FFF2-40B4-BE49-F238E27FC236}">
                <a16:creationId xmlns:a16="http://schemas.microsoft.com/office/drawing/2014/main" id="{ED2B0A95-CDEF-4E43-BD10-433E3A01FE0E}"/>
              </a:ext>
            </a:extLst>
          </p:cNvPr>
          <p:cNvSpPr txBox="1"/>
          <p:nvPr/>
        </p:nvSpPr>
        <p:spPr>
          <a:xfrm>
            <a:off x="1615694" y="4140022"/>
            <a:ext cx="8671306" cy="14311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57910" marR="5080" lvl="0" indent="-1045844" algn="just" defTabSz="914400" rtl="0" eaLnBrk="1" fontAlgn="auto" latinLnBrk="0" hangingPunct="1">
              <a:lnSpc>
                <a:spcPct val="12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Check </a:t>
            </a:r>
            <a:r>
              <a:rPr kumimoji="0" sz="2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– </a:t>
            </a:r>
            <a:r>
              <a:rPr kumimoji="0" lang="en-US" sz="2000" b="0" i="1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Monitors and measures processes and energy according to energy policies, objectives and requirements and reports results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just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Tx/>
              <a:buNone/>
              <a:tabLst>
                <a:tab pos="840105" algn="l"/>
              </a:tabLst>
              <a:defRPr/>
            </a:pPr>
            <a:r>
              <a:rPr kumimoji="0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Act	</a:t>
            </a:r>
            <a:r>
              <a:rPr kumimoji="0" sz="2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–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Take action to continuously improve the performance of energy process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7" descr="A picture containing chart&#10;&#10;Description automatically generated">
            <a:extLst>
              <a:ext uri="{FF2B5EF4-FFF2-40B4-BE49-F238E27FC236}">
                <a16:creationId xmlns:a16="http://schemas.microsoft.com/office/drawing/2014/main" id="{FAAAB339-AC60-403C-83C2-4A94E76FE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199" y="752476"/>
            <a:ext cx="2362201" cy="219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552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object 15">
            <a:extLst>
              <a:ext uri="{FF2B5EF4-FFF2-40B4-BE49-F238E27FC236}">
                <a16:creationId xmlns:a16="http://schemas.microsoft.com/office/drawing/2014/main" id="{A5776013-F858-490F-A36B-E32D0B61DAA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79181" y="1800837"/>
            <a:ext cx="4624451" cy="3816273"/>
          </a:xfrm>
          <a:prstGeom prst="rect">
            <a:avLst/>
          </a:prstGeom>
        </p:spPr>
      </p:pic>
      <p:grpSp>
        <p:nvGrpSpPr>
          <p:cNvPr id="94" name="object 28">
            <a:extLst>
              <a:ext uri="{FF2B5EF4-FFF2-40B4-BE49-F238E27FC236}">
                <a16:creationId xmlns:a16="http://schemas.microsoft.com/office/drawing/2014/main" id="{B7C62BA1-78F6-43A3-871A-D549C9C4E15F}"/>
              </a:ext>
            </a:extLst>
          </p:cNvPr>
          <p:cNvGrpSpPr/>
          <p:nvPr/>
        </p:nvGrpSpPr>
        <p:grpSpPr>
          <a:xfrm>
            <a:off x="5137627" y="2985984"/>
            <a:ext cx="764540" cy="274955"/>
            <a:chOff x="3845814" y="3087395"/>
            <a:chExt cx="764540" cy="274955"/>
          </a:xfrm>
        </p:grpSpPr>
        <p:pic>
          <p:nvPicPr>
            <p:cNvPr id="95" name="object 29">
              <a:extLst>
                <a:ext uri="{FF2B5EF4-FFF2-40B4-BE49-F238E27FC236}">
                  <a16:creationId xmlns:a16="http://schemas.microsoft.com/office/drawing/2014/main" id="{027DEED8-D94B-4920-BF82-04CEBEF75E5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57244" y="3110484"/>
              <a:ext cx="752855" cy="2514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pic>
          <p:nvPicPr>
            <p:cNvPr id="183" name="object 30">
              <a:extLst>
                <a:ext uri="{FF2B5EF4-FFF2-40B4-BE49-F238E27FC236}">
                  <a16:creationId xmlns:a16="http://schemas.microsoft.com/office/drawing/2014/main" id="{E671C8F4-D19F-44BB-BD32-4AB749A9EAB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6200" y="3130296"/>
              <a:ext cx="710184" cy="17373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184" name="object 31">
              <a:extLst>
                <a:ext uri="{FF2B5EF4-FFF2-40B4-BE49-F238E27FC236}">
                  <a16:creationId xmlns:a16="http://schemas.microsoft.com/office/drawing/2014/main" id="{BE9EBD9B-0F23-48B4-8A7B-00FCF75BBA6C}"/>
                </a:ext>
              </a:extLst>
            </p:cNvPr>
            <p:cNvSpPr/>
            <p:nvPr/>
          </p:nvSpPr>
          <p:spPr>
            <a:xfrm>
              <a:off x="3852164" y="3093745"/>
              <a:ext cx="737235" cy="234950"/>
            </a:xfrm>
            <a:custGeom>
              <a:avLst/>
              <a:gdLst/>
              <a:ahLst/>
              <a:cxnLst/>
              <a:rect l="l" t="t" r="r" b="b"/>
              <a:pathLst>
                <a:path w="737235" h="234950">
                  <a:moveTo>
                    <a:pt x="736688" y="0"/>
                  </a:moveTo>
                  <a:lnTo>
                    <a:pt x="0" y="0"/>
                  </a:lnTo>
                  <a:lnTo>
                    <a:pt x="0" y="234924"/>
                  </a:lnTo>
                  <a:lnTo>
                    <a:pt x="736688" y="234924"/>
                  </a:lnTo>
                  <a:lnTo>
                    <a:pt x="736688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5" name="object 32">
              <a:extLst>
                <a:ext uri="{FF2B5EF4-FFF2-40B4-BE49-F238E27FC236}">
                  <a16:creationId xmlns:a16="http://schemas.microsoft.com/office/drawing/2014/main" id="{9C724B46-2692-450F-8C62-7FDFA1BE48A2}"/>
                </a:ext>
              </a:extLst>
            </p:cNvPr>
            <p:cNvSpPr/>
            <p:nvPr/>
          </p:nvSpPr>
          <p:spPr>
            <a:xfrm>
              <a:off x="3852164" y="3093745"/>
              <a:ext cx="737235" cy="234950"/>
            </a:xfrm>
            <a:custGeom>
              <a:avLst/>
              <a:gdLst/>
              <a:ahLst/>
              <a:cxnLst/>
              <a:rect l="l" t="t" r="r" b="b"/>
              <a:pathLst>
                <a:path w="737235" h="234950">
                  <a:moveTo>
                    <a:pt x="0" y="234924"/>
                  </a:moveTo>
                  <a:lnTo>
                    <a:pt x="736688" y="234924"/>
                  </a:lnTo>
                  <a:lnTo>
                    <a:pt x="736688" y="0"/>
                  </a:lnTo>
                  <a:lnTo>
                    <a:pt x="0" y="0"/>
                  </a:lnTo>
                  <a:lnTo>
                    <a:pt x="0" y="234924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6" name="object 28">
            <a:extLst>
              <a:ext uri="{FF2B5EF4-FFF2-40B4-BE49-F238E27FC236}">
                <a16:creationId xmlns:a16="http://schemas.microsoft.com/office/drawing/2014/main" id="{18339937-B398-4B3B-B9F8-4B4687B3A2C3}"/>
              </a:ext>
            </a:extLst>
          </p:cNvPr>
          <p:cNvGrpSpPr/>
          <p:nvPr/>
        </p:nvGrpSpPr>
        <p:grpSpPr>
          <a:xfrm>
            <a:off x="6504826" y="2972639"/>
            <a:ext cx="764540" cy="274955"/>
            <a:chOff x="3845814" y="3087395"/>
            <a:chExt cx="764540" cy="274955"/>
          </a:xfrm>
        </p:grpSpPr>
        <p:pic>
          <p:nvPicPr>
            <p:cNvPr id="187" name="object 29">
              <a:extLst>
                <a:ext uri="{FF2B5EF4-FFF2-40B4-BE49-F238E27FC236}">
                  <a16:creationId xmlns:a16="http://schemas.microsoft.com/office/drawing/2014/main" id="{B209BAD3-2B51-4FF1-A4B3-800FA2841A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57244" y="3110484"/>
              <a:ext cx="752855" cy="2514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pic>
          <p:nvPicPr>
            <p:cNvPr id="188" name="object 30">
              <a:extLst>
                <a:ext uri="{FF2B5EF4-FFF2-40B4-BE49-F238E27FC236}">
                  <a16:creationId xmlns:a16="http://schemas.microsoft.com/office/drawing/2014/main" id="{363AE951-9503-47E8-A6BD-2A407968F46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6200" y="3130296"/>
              <a:ext cx="710184" cy="17373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189" name="object 31">
              <a:extLst>
                <a:ext uri="{FF2B5EF4-FFF2-40B4-BE49-F238E27FC236}">
                  <a16:creationId xmlns:a16="http://schemas.microsoft.com/office/drawing/2014/main" id="{DB7D6A2E-B424-4C60-B1DC-B3198B69FA61}"/>
                </a:ext>
              </a:extLst>
            </p:cNvPr>
            <p:cNvSpPr/>
            <p:nvPr/>
          </p:nvSpPr>
          <p:spPr>
            <a:xfrm>
              <a:off x="3852164" y="3093745"/>
              <a:ext cx="737235" cy="234950"/>
            </a:xfrm>
            <a:custGeom>
              <a:avLst/>
              <a:gdLst/>
              <a:ahLst/>
              <a:cxnLst/>
              <a:rect l="l" t="t" r="r" b="b"/>
              <a:pathLst>
                <a:path w="737235" h="234950">
                  <a:moveTo>
                    <a:pt x="736688" y="0"/>
                  </a:moveTo>
                  <a:lnTo>
                    <a:pt x="0" y="0"/>
                  </a:lnTo>
                  <a:lnTo>
                    <a:pt x="0" y="234924"/>
                  </a:lnTo>
                  <a:lnTo>
                    <a:pt x="736688" y="234924"/>
                  </a:lnTo>
                  <a:lnTo>
                    <a:pt x="736688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0" name="object 32">
              <a:extLst>
                <a:ext uri="{FF2B5EF4-FFF2-40B4-BE49-F238E27FC236}">
                  <a16:creationId xmlns:a16="http://schemas.microsoft.com/office/drawing/2014/main" id="{4114FF55-C231-4173-A76F-464F9CA63B92}"/>
                </a:ext>
              </a:extLst>
            </p:cNvPr>
            <p:cNvSpPr/>
            <p:nvPr/>
          </p:nvSpPr>
          <p:spPr>
            <a:xfrm>
              <a:off x="3852164" y="3093745"/>
              <a:ext cx="737235" cy="234950"/>
            </a:xfrm>
            <a:custGeom>
              <a:avLst/>
              <a:gdLst/>
              <a:ahLst/>
              <a:cxnLst/>
              <a:rect l="l" t="t" r="r" b="b"/>
              <a:pathLst>
                <a:path w="737235" h="234950">
                  <a:moveTo>
                    <a:pt x="0" y="234924"/>
                  </a:moveTo>
                  <a:lnTo>
                    <a:pt x="736688" y="234924"/>
                  </a:lnTo>
                  <a:lnTo>
                    <a:pt x="736688" y="0"/>
                  </a:lnTo>
                  <a:lnTo>
                    <a:pt x="0" y="0"/>
                  </a:lnTo>
                  <a:lnTo>
                    <a:pt x="0" y="234924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1" name="object 28">
            <a:extLst>
              <a:ext uri="{FF2B5EF4-FFF2-40B4-BE49-F238E27FC236}">
                <a16:creationId xmlns:a16="http://schemas.microsoft.com/office/drawing/2014/main" id="{804321DA-427E-41C2-8BE8-92466E9FF115}"/>
              </a:ext>
            </a:extLst>
          </p:cNvPr>
          <p:cNvGrpSpPr/>
          <p:nvPr/>
        </p:nvGrpSpPr>
        <p:grpSpPr>
          <a:xfrm>
            <a:off x="5110734" y="4076569"/>
            <a:ext cx="764540" cy="274955"/>
            <a:chOff x="3845814" y="3087395"/>
            <a:chExt cx="764540" cy="274955"/>
          </a:xfrm>
        </p:grpSpPr>
        <p:pic>
          <p:nvPicPr>
            <p:cNvPr id="192" name="object 29">
              <a:extLst>
                <a:ext uri="{FF2B5EF4-FFF2-40B4-BE49-F238E27FC236}">
                  <a16:creationId xmlns:a16="http://schemas.microsoft.com/office/drawing/2014/main" id="{AA1E07B8-8546-4123-8D8C-FE199613240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57244" y="3110484"/>
              <a:ext cx="752855" cy="2514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pic>
          <p:nvPicPr>
            <p:cNvPr id="193" name="object 30">
              <a:extLst>
                <a:ext uri="{FF2B5EF4-FFF2-40B4-BE49-F238E27FC236}">
                  <a16:creationId xmlns:a16="http://schemas.microsoft.com/office/drawing/2014/main" id="{D1B55A20-2F67-4A45-BAFA-56F7FEB53D8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6200" y="3130296"/>
              <a:ext cx="710184" cy="17373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194" name="object 31">
              <a:extLst>
                <a:ext uri="{FF2B5EF4-FFF2-40B4-BE49-F238E27FC236}">
                  <a16:creationId xmlns:a16="http://schemas.microsoft.com/office/drawing/2014/main" id="{4FB77318-31B2-4271-B415-4C8807A24FF4}"/>
                </a:ext>
              </a:extLst>
            </p:cNvPr>
            <p:cNvSpPr/>
            <p:nvPr/>
          </p:nvSpPr>
          <p:spPr>
            <a:xfrm>
              <a:off x="3852164" y="3093745"/>
              <a:ext cx="737235" cy="234950"/>
            </a:xfrm>
            <a:custGeom>
              <a:avLst/>
              <a:gdLst/>
              <a:ahLst/>
              <a:cxnLst/>
              <a:rect l="l" t="t" r="r" b="b"/>
              <a:pathLst>
                <a:path w="737235" h="234950">
                  <a:moveTo>
                    <a:pt x="736688" y="0"/>
                  </a:moveTo>
                  <a:lnTo>
                    <a:pt x="0" y="0"/>
                  </a:lnTo>
                  <a:lnTo>
                    <a:pt x="0" y="234924"/>
                  </a:lnTo>
                  <a:lnTo>
                    <a:pt x="736688" y="234924"/>
                  </a:lnTo>
                  <a:lnTo>
                    <a:pt x="736688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5" name="object 32">
              <a:extLst>
                <a:ext uri="{FF2B5EF4-FFF2-40B4-BE49-F238E27FC236}">
                  <a16:creationId xmlns:a16="http://schemas.microsoft.com/office/drawing/2014/main" id="{BBB659D1-154E-452C-AFB2-089FC6C55008}"/>
                </a:ext>
              </a:extLst>
            </p:cNvPr>
            <p:cNvSpPr/>
            <p:nvPr/>
          </p:nvSpPr>
          <p:spPr>
            <a:xfrm>
              <a:off x="3852164" y="3093745"/>
              <a:ext cx="737235" cy="234950"/>
            </a:xfrm>
            <a:custGeom>
              <a:avLst/>
              <a:gdLst/>
              <a:ahLst/>
              <a:cxnLst/>
              <a:rect l="l" t="t" r="r" b="b"/>
              <a:pathLst>
                <a:path w="737235" h="234950">
                  <a:moveTo>
                    <a:pt x="0" y="234924"/>
                  </a:moveTo>
                  <a:lnTo>
                    <a:pt x="736688" y="234924"/>
                  </a:lnTo>
                  <a:lnTo>
                    <a:pt x="736688" y="0"/>
                  </a:lnTo>
                  <a:lnTo>
                    <a:pt x="0" y="0"/>
                  </a:lnTo>
                  <a:lnTo>
                    <a:pt x="0" y="234924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6" name="object 28">
            <a:extLst>
              <a:ext uri="{FF2B5EF4-FFF2-40B4-BE49-F238E27FC236}">
                <a16:creationId xmlns:a16="http://schemas.microsoft.com/office/drawing/2014/main" id="{CB82E45C-F0ED-4E1B-A0EE-D0BED80167A0}"/>
              </a:ext>
            </a:extLst>
          </p:cNvPr>
          <p:cNvGrpSpPr/>
          <p:nvPr/>
        </p:nvGrpSpPr>
        <p:grpSpPr>
          <a:xfrm>
            <a:off x="6575647" y="4062916"/>
            <a:ext cx="764540" cy="274955"/>
            <a:chOff x="3845814" y="3087395"/>
            <a:chExt cx="764540" cy="274955"/>
          </a:xfrm>
        </p:grpSpPr>
        <p:pic>
          <p:nvPicPr>
            <p:cNvPr id="197" name="object 29">
              <a:extLst>
                <a:ext uri="{FF2B5EF4-FFF2-40B4-BE49-F238E27FC236}">
                  <a16:creationId xmlns:a16="http://schemas.microsoft.com/office/drawing/2014/main" id="{8A4D9D8A-4895-4199-A50B-7A3675E15AD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57244" y="3110484"/>
              <a:ext cx="752855" cy="2514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pic>
          <p:nvPicPr>
            <p:cNvPr id="198" name="object 30">
              <a:extLst>
                <a:ext uri="{FF2B5EF4-FFF2-40B4-BE49-F238E27FC236}">
                  <a16:creationId xmlns:a16="http://schemas.microsoft.com/office/drawing/2014/main" id="{F7EA22E0-0679-414F-8090-50A7BC3F661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6200" y="3130296"/>
              <a:ext cx="710184" cy="17373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199" name="object 31">
              <a:extLst>
                <a:ext uri="{FF2B5EF4-FFF2-40B4-BE49-F238E27FC236}">
                  <a16:creationId xmlns:a16="http://schemas.microsoft.com/office/drawing/2014/main" id="{408E0A39-24A6-477A-8BD7-0B15B49F1E5B}"/>
                </a:ext>
              </a:extLst>
            </p:cNvPr>
            <p:cNvSpPr/>
            <p:nvPr/>
          </p:nvSpPr>
          <p:spPr>
            <a:xfrm>
              <a:off x="3852164" y="3093745"/>
              <a:ext cx="737235" cy="234950"/>
            </a:xfrm>
            <a:custGeom>
              <a:avLst/>
              <a:gdLst/>
              <a:ahLst/>
              <a:cxnLst/>
              <a:rect l="l" t="t" r="r" b="b"/>
              <a:pathLst>
                <a:path w="737235" h="234950">
                  <a:moveTo>
                    <a:pt x="736688" y="0"/>
                  </a:moveTo>
                  <a:lnTo>
                    <a:pt x="0" y="0"/>
                  </a:lnTo>
                  <a:lnTo>
                    <a:pt x="0" y="234924"/>
                  </a:lnTo>
                  <a:lnTo>
                    <a:pt x="736688" y="234924"/>
                  </a:lnTo>
                  <a:lnTo>
                    <a:pt x="736688" y="0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0" name="object 32">
              <a:extLst>
                <a:ext uri="{FF2B5EF4-FFF2-40B4-BE49-F238E27FC236}">
                  <a16:creationId xmlns:a16="http://schemas.microsoft.com/office/drawing/2014/main" id="{D4A073B8-F967-4976-BB20-C395B419C48F}"/>
                </a:ext>
              </a:extLst>
            </p:cNvPr>
            <p:cNvSpPr/>
            <p:nvPr/>
          </p:nvSpPr>
          <p:spPr>
            <a:xfrm>
              <a:off x="3852164" y="3093745"/>
              <a:ext cx="737235" cy="234950"/>
            </a:xfrm>
            <a:custGeom>
              <a:avLst/>
              <a:gdLst/>
              <a:ahLst/>
              <a:cxnLst/>
              <a:rect l="l" t="t" r="r" b="b"/>
              <a:pathLst>
                <a:path w="737235" h="234950">
                  <a:moveTo>
                    <a:pt x="0" y="234924"/>
                  </a:moveTo>
                  <a:lnTo>
                    <a:pt x="736688" y="234924"/>
                  </a:lnTo>
                  <a:lnTo>
                    <a:pt x="736688" y="0"/>
                  </a:lnTo>
                  <a:lnTo>
                    <a:pt x="0" y="0"/>
                  </a:lnTo>
                  <a:lnTo>
                    <a:pt x="0" y="234924"/>
                  </a:lnTo>
                  <a:close/>
                </a:path>
              </a:pathLst>
            </a:cu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1" name="object 33">
            <a:extLst>
              <a:ext uri="{FF2B5EF4-FFF2-40B4-BE49-F238E27FC236}">
                <a16:creationId xmlns:a16="http://schemas.microsoft.com/office/drawing/2014/main" id="{EB5E499A-C43B-4C47-B7C3-235E775E4E28}"/>
              </a:ext>
            </a:extLst>
          </p:cNvPr>
          <p:cNvSpPr txBox="1"/>
          <p:nvPr/>
        </p:nvSpPr>
        <p:spPr>
          <a:xfrm>
            <a:off x="5241875" y="3028529"/>
            <a:ext cx="56261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1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endParaRPr kumimoji="0" sz="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6" name="object 38">
            <a:extLst>
              <a:ext uri="{FF2B5EF4-FFF2-40B4-BE49-F238E27FC236}">
                <a16:creationId xmlns:a16="http://schemas.microsoft.com/office/drawing/2014/main" id="{6180DE7D-8276-4716-9FC2-BBC6B05E4C09}"/>
              </a:ext>
            </a:extLst>
          </p:cNvPr>
          <p:cNvSpPr txBox="1"/>
          <p:nvPr/>
        </p:nvSpPr>
        <p:spPr>
          <a:xfrm>
            <a:off x="6667039" y="3009786"/>
            <a:ext cx="51689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Do</a:t>
            </a:r>
            <a:endParaRPr kumimoji="0" sz="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7" name="object 48">
            <a:extLst>
              <a:ext uri="{FF2B5EF4-FFF2-40B4-BE49-F238E27FC236}">
                <a16:creationId xmlns:a16="http://schemas.microsoft.com/office/drawing/2014/main" id="{EFEF67EB-3DA7-4BED-9090-F0BB73324888}"/>
              </a:ext>
            </a:extLst>
          </p:cNvPr>
          <p:cNvSpPr txBox="1"/>
          <p:nvPr/>
        </p:nvSpPr>
        <p:spPr>
          <a:xfrm>
            <a:off x="5240605" y="4122950"/>
            <a:ext cx="51117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1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Ac</a:t>
            </a:r>
            <a:r>
              <a:rPr kumimoji="0" lang="en-US" sz="900" b="1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t</a:t>
            </a:r>
            <a:endParaRPr kumimoji="0" sz="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8" name="object 43">
            <a:extLst>
              <a:ext uri="{FF2B5EF4-FFF2-40B4-BE49-F238E27FC236}">
                <a16:creationId xmlns:a16="http://schemas.microsoft.com/office/drawing/2014/main" id="{45FDB4C5-F19F-453B-95C7-52C554B48452}"/>
              </a:ext>
            </a:extLst>
          </p:cNvPr>
          <p:cNvSpPr txBox="1"/>
          <p:nvPr/>
        </p:nvSpPr>
        <p:spPr>
          <a:xfrm>
            <a:off x="6697663" y="4104899"/>
            <a:ext cx="51117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Check</a:t>
            </a:r>
            <a:endParaRPr kumimoji="0" sz="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9" name="object 52">
            <a:extLst>
              <a:ext uri="{FF2B5EF4-FFF2-40B4-BE49-F238E27FC236}">
                <a16:creationId xmlns:a16="http://schemas.microsoft.com/office/drawing/2014/main" id="{1DFE4F9A-025A-44C4-A29E-DD7DA468EB92}"/>
              </a:ext>
            </a:extLst>
          </p:cNvPr>
          <p:cNvSpPr/>
          <p:nvPr/>
        </p:nvSpPr>
        <p:spPr>
          <a:xfrm>
            <a:off x="4880581" y="2631326"/>
            <a:ext cx="600075" cy="541020"/>
          </a:xfrm>
          <a:custGeom>
            <a:avLst/>
            <a:gdLst/>
            <a:ahLst/>
            <a:cxnLst/>
            <a:rect l="l" t="t" r="r" b="b"/>
            <a:pathLst>
              <a:path w="600075" h="541019">
                <a:moveTo>
                  <a:pt x="345186" y="0"/>
                </a:moveTo>
                <a:lnTo>
                  <a:pt x="345186" y="79502"/>
                </a:lnTo>
                <a:lnTo>
                  <a:pt x="289198" y="82446"/>
                </a:lnTo>
                <a:lnTo>
                  <a:pt x="236085" y="90970"/>
                </a:lnTo>
                <a:lnTo>
                  <a:pt x="186559" y="104612"/>
                </a:lnTo>
                <a:lnTo>
                  <a:pt x="141329" y="122909"/>
                </a:lnTo>
                <a:lnTo>
                  <a:pt x="101107" y="145399"/>
                </a:lnTo>
                <a:lnTo>
                  <a:pt x="66604" y="171618"/>
                </a:lnTo>
                <a:lnTo>
                  <a:pt x="38531" y="201105"/>
                </a:lnTo>
                <a:lnTo>
                  <a:pt x="17599" y="233397"/>
                </a:lnTo>
                <a:lnTo>
                  <a:pt x="0" y="304546"/>
                </a:lnTo>
                <a:lnTo>
                  <a:pt x="0" y="541020"/>
                </a:lnTo>
                <a:lnTo>
                  <a:pt x="164846" y="541020"/>
                </a:lnTo>
                <a:lnTo>
                  <a:pt x="164846" y="304546"/>
                </a:lnTo>
                <a:lnTo>
                  <a:pt x="174042" y="279390"/>
                </a:lnTo>
                <a:lnTo>
                  <a:pt x="199650" y="257533"/>
                </a:lnTo>
                <a:lnTo>
                  <a:pt x="238692" y="240291"/>
                </a:lnTo>
                <a:lnTo>
                  <a:pt x="288196" y="228979"/>
                </a:lnTo>
                <a:lnTo>
                  <a:pt x="345186" y="224917"/>
                </a:lnTo>
                <a:lnTo>
                  <a:pt x="345186" y="304546"/>
                </a:lnTo>
                <a:lnTo>
                  <a:pt x="599948" y="152273"/>
                </a:lnTo>
                <a:lnTo>
                  <a:pt x="345186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0" name="object 55">
            <a:extLst>
              <a:ext uri="{FF2B5EF4-FFF2-40B4-BE49-F238E27FC236}">
                <a16:creationId xmlns:a16="http://schemas.microsoft.com/office/drawing/2014/main" id="{549298EB-BB8E-4132-933B-56464203FD85}"/>
              </a:ext>
            </a:extLst>
          </p:cNvPr>
          <p:cNvSpPr/>
          <p:nvPr/>
        </p:nvSpPr>
        <p:spPr>
          <a:xfrm>
            <a:off x="7036244" y="2734268"/>
            <a:ext cx="658495" cy="493395"/>
          </a:xfrm>
          <a:custGeom>
            <a:avLst/>
            <a:gdLst/>
            <a:ahLst/>
            <a:cxnLst/>
            <a:rect l="l" t="t" r="r" b="b"/>
            <a:pathLst>
              <a:path w="658495" h="493394">
                <a:moveTo>
                  <a:pt x="287654" y="0"/>
                </a:moveTo>
                <a:lnTo>
                  <a:pt x="0" y="0"/>
                </a:lnTo>
                <a:lnTo>
                  <a:pt x="0" y="135381"/>
                </a:lnTo>
                <a:lnTo>
                  <a:pt x="287654" y="135381"/>
                </a:lnTo>
                <a:lnTo>
                  <a:pt x="325332" y="147038"/>
                </a:lnTo>
                <a:lnTo>
                  <a:pt x="356092" y="178815"/>
                </a:lnTo>
                <a:lnTo>
                  <a:pt x="376826" y="225929"/>
                </a:lnTo>
                <a:lnTo>
                  <a:pt x="384428" y="283590"/>
                </a:lnTo>
                <a:lnTo>
                  <a:pt x="287654" y="283590"/>
                </a:lnTo>
                <a:lnTo>
                  <a:pt x="472948" y="493013"/>
                </a:lnTo>
                <a:lnTo>
                  <a:pt x="658113" y="283590"/>
                </a:lnTo>
                <a:lnTo>
                  <a:pt x="561339" y="283590"/>
                </a:lnTo>
                <a:lnTo>
                  <a:pt x="557760" y="237598"/>
                </a:lnTo>
                <a:lnTo>
                  <a:pt x="547397" y="193966"/>
                </a:lnTo>
                <a:lnTo>
                  <a:pt x="530811" y="153278"/>
                </a:lnTo>
                <a:lnTo>
                  <a:pt x="508564" y="116119"/>
                </a:lnTo>
                <a:lnTo>
                  <a:pt x="481218" y="83073"/>
                </a:lnTo>
                <a:lnTo>
                  <a:pt x="449335" y="54725"/>
                </a:lnTo>
                <a:lnTo>
                  <a:pt x="413475" y="31659"/>
                </a:lnTo>
                <a:lnTo>
                  <a:pt x="374200" y="14460"/>
                </a:lnTo>
                <a:lnTo>
                  <a:pt x="332073" y="3712"/>
                </a:lnTo>
                <a:lnTo>
                  <a:pt x="287654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1" name="object 58">
            <a:extLst>
              <a:ext uri="{FF2B5EF4-FFF2-40B4-BE49-F238E27FC236}">
                <a16:creationId xmlns:a16="http://schemas.microsoft.com/office/drawing/2014/main" id="{8565EE24-9B28-445C-8607-81310DBC9902}"/>
              </a:ext>
            </a:extLst>
          </p:cNvPr>
          <p:cNvSpPr/>
          <p:nvPr/>
        </p:nvSpPr>
        <p:spPr>
          <a:xfrm>
            <a:off x="7053994" y="4145474"/>
            <a:ext cx="600075" cy="541655"/>
          </a:xfrm>
          <a:custGeom>
            <a:avLst/>
            <a:gdLst/>
            <a:ahLst/>
            <a:cxnLst/>
            <a:rect l="l" t="t" r="r" b="b"/>
            <a:pathLst>
              <a:path w="600075" h="541654">
                <a:moveTo>
                  <a:pt x="599947" y="0"/>
                </a:moveTo>
                <a:lnTo>
                  <a:pt x="435101" y="0"/>
                </a:lnTo>
                <a:lnTo>
                  <a:pt x="435101" y="236600"/>
                </a:lnTo>
                <a:lnTo>
                  <a:pt x="425905" y="261742"/>
                </a:lnTo>
                <a:lnTo>
                  <a:pt x="400297" y="283568"/>
                </a:lnTo>
                <a:lnTo>
                  <a:pt x="361255" y="300773"/>
                </a:lnTo>
                <a:lnTo>
                  <a:pt x="311751" y="312053"/>
                </a:lnTo>
                <a:lnTo>
                  <a:pt x="254761" y="316102"/>
                </a:lnTo>
                <a:lnTo>
                  <a:pt x="254761" y="236600"/>
                </a:lnTo>
                <a:lnTo>
                  <a:pt x="0" y="388873"/>
                </a:lnTo>
                <a:lnTo>
                  <a:pt x="254761" y="541146"/>
                </a:lnTo>
                <a:lnTo>
                  <a:pt x="254761" y="461517"/>
                </a:lnTo>
                <a:lnTo>
                  <a:pt x="310749" y="458573"/>
                </a:lnTo>
                <a:lnTo>
                  <a:pt x="363862" y="450050"/>
                </a:lnTo>
                <a:lnTo>
                  <a:pt x="413388" y="436410"/>
                </a:lnTo>
                <a:lnTo>
                  <a:pt x="458618" y="418118"/>
                </a:lnTo>
                <a:lnTo>
                  <a:pt x="498840" y="395636"/>
                </a:lnTo>
                <a:lnTo>
                  <a:pt x="533343" y="369428"/>
                </a:lnTo>
                <a:lnTo>
                  <a:pt x="561416" y="339957"/>
                </a:lnTo>
                <a:lnTo>
                  <a:pt x="582348" y="307687"/>
                </a:lnTo>
                <a:lnTo>
                  <a:pt x="599947" y="236600"/>
                </a:lnTo>
                <a:lnTo>
                  <a:pt x="599947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2" name="object 60">
            <a:extLst>
              <a:ext uri="{FF2B5EF4-FFF2-40B4-BE49-F238E27FC236}">
                <a16:creationId xmlns:a16="http://schemas.microsoft.com/office/drawing/2014/main" id="{9487C748-01D3-4CE1-805C-9ACEC6865343}"/>
              </a:ext>
            </a:extLst>
          </p:cNvPr>
          <p:cNvSpPr/>
          <p:nvPr/>
        </p:nvSpPr>
        <p:spPr>
          <a:xfrm>
            <a:off x="4732544" y="4122950"/>
            <a:ext cx="658495" cy="493395"/>
          </a:xfrm>
          <a:custGeom>
            <a:avLst/>
            <a:gdLst/>
            <a:ahLst/>
            <a:cxnLst/>
            <a:rect l="l" t="t" r="r" b="b"/>
            <a:pathLst>
              <a:path w="658495" h="493395">
                <a:moveTo>
                  <a:pt x="185165" y="0"/>
                </a:moveTo>
                <a:lnTo>
                  <a:pt x="0" y="209423"/>
                </a:lnTo>
                <a:lnTo>
                  <a:pt x="96774" y="209423"/>
                </a:lnTo>
                <a:lnTo>
                  <a:pt x="100356" y="255415"/>
                </a:lnTo>
                <a:lnTo>
                  <a:pt x="110728" y="299047"/>
                </a:lnTo>
                <a:lnTo>
                  <a:pt x="127326" y="339735"/>
                </a:lnTo>
                <a:lnTo>
                  <a:pt x="149585" y="376894"/>
                </a:lnTo>
                <a:lnTo>
                  <a:pt x="176942" y="409940"/>
                </a:lnTo>
                <a:lnTo>
                  <a:pt x="208833" y="438288"/>
                </a:lnTo>
                <a:lnTo>
                  <a:pt x="244694" y="461354"/>
                </a:lnTo>
                <a:lnTo>
                  <a:pt x="283961" y="478553"/>
                </a:lnTo>
                <a:lnTo>
                  <a:pt x="326071" y="489301"/>
                </a:lnTo>
                <a:lnTo>
                  <a:pt x="370459" y="493014"/>
                </a:lnTo>
                <a:lnTo>
                  <a:pt x="658113" y="493014"/>
                </a:lnTo>
                <a:lnTo>
                  <a:pt x="658113" y="357632"/>
                </a:lnTo>
                <a:lnTo>
                  <a:pt x="370459" y="357632"/>
                </a:lnTo>
                <a:lnTo>
                  <a:pt x="332781" y="345975"/>
                </a:lnTo>
                <a:lnTo>
                  <a:pt x="302021" y="314198"/>
                </a:lnTo>
                <a:lnTo>
                  <a:pt x="281287" y="267084"/>
                </a:lnTo>
                <a:lnTo>
                  <a:pt x="273685" y="209423"/>
                </a:lnTo>
                <a:lnTo>
                  <a:pt x="370459" y="209423"/>
                </a:lnTo>
                <a:lnTo>
                  <a:pt x="185165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3" name="object 100">
            <a:extLst>
              <a:ext uri="{FF2B5EF4-FFF2-40B4-BE49-F238E27FC236}">
                <a16:creationId xmlns:a16="http://schemas.microsoft.com/office/drawing/2014/main" id="{07C13F44-1078-4DE0-B1B3-009D03D828E0}"/>
              </a:ext>
            </a:extLst>
          </p:cNvPr>
          <p:cNvSpPr txBox="1"/>
          <p:nvPr/>
        </p:nvSpPr>
        <p:spPr>
          <a:xfrm>
            <a:off x="5789483" y="2495163"/>
            <a:ext cx="92186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625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9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Support (7) Operation (8)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4" name="object 26">
            <a:extLst>
              <a:ext uri="{FF2B5EF4-FFF2-40B4-BE49-F238E27FC236}">
                <a16:creationId xmlns:a16="http://schemas.microsoft.com/office/drawing/2014/main" id="{DF5FB7B7-C35C-4776-B196-B8C24FD22739}"/>
              </a:ext>
            </a:extLst>
          </p:cNvPr>
          <p:cNvSpPr txBox="1"/>
          <p:nvPr/>
        </p:nvSpPr>
        <p:spPr>
          <a:xfrm>
            <a:off x="7208838" y="3448168"/>
            <a:ext cx="72644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9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Performance evaluation (9)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5" name="object 27">
            <a:extLst>
              <a:ext uri="{FF2B5EF4-FFF2-40B4-BE49-F238E27FC236}">
                <a16:creationId xmlns:a16="http://schemas.microsoft.com/office/drawing/2014/main" id="{F86D37E9-144B-45DF-84F0-3D1464BB2021}"/>
              </a:ext>
            </a:extLst>
          </p:cNvPr>
          <p:cNvSpPr txBox="1"/>
          <p:nvPr/>
        </p:nvSpPr>
        <p:spPr>
          <a:xfrm>
            <a:off x="5934535" y="4674413"/>
            <a:ext cx="81132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635" marR="5080" lvl="0" indent="-24257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9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Improvement (10)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6" name="object 24">
            <a:extLst>
              <a:ext uri="{FF2B5EF4-FFF2-40B4-BE49-F238E27FC236}">
                <a16:creationId xmlns:a16="http://schemas.microsoft.com/office/drawing/2014/main" id="{6560DDDC-0844-483E-AD9F-D1787A7D010F}"/>
              </a:ext>
            </a:extLst>
          </p:cNvPr>
          <p:cNvSpPr txBox="1"/>
          <p:nvPr/>
        </p:nvSpPr>
        <p:spPr>
          <a:xfrm>
            <a:off x="4466540" y="3559105"/>
            <a:ext cx="77406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</a:t>
            </a:r>
            <a:r>
              <a:rPr kumimoji="0" lang="en-US" sz="9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ning</a:t>
            </a:r>
            <a:r>
              <a:rPr kumimoji="0" sz="900" b="1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9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(6)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7" name="object 25">
            <a:extLst>
              <a:ext uri="{FF2B5EF4-FFF2-40B4-BE49-F238E27FC236}">
                <a16:creationId xmlns:a16="http://schemas.microsoft.com/office/drawing/2014/main" id="{D523C2AE-6F98-4D9A-B52B-AD95677DBABA}"/>
              </a:ext>
            </a:extLst>
          </p:cNvPr>
          <p:cNvSpPr txBox="1"/>
          <p:nvPr/>
        </p:nvSpPr>
        <p:spPr>
          <a:xfrm>
            <a:off x="5775547" y="3567621"/>
            <a:ext cx="8064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Leadership</a:t>
            </a:r>
            <a:r>
              <a:rPr kumimoji="0" sz="900" b="1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9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(5)</a:t>
            </a:r>
            <a:endParaRPr kumimoji="0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8" name="object 50">
            <a:extLst>
              <a:ext uri="{FF2B5EF4-FFF2-40B4-BE49-F238E27FC236}">
                <a16:creationId xmlns:a16="http://schemas.microsoft.com/office/drawing/2014/main" id="{5AAE5A42-0919-4003-BF11-D926F564F5A4}"/>
              </a:ext>
            </a:extLst>
          </p:cNvPr>
          <p:cNvSpPr/>
          <p:nvPr/>
        </p:nvSpPr>
        <p:spPr>
          <a:xfrm>
            <a:off x="5390684" y="3007684"/>
            <a:ext cx="1634489" cy="1496060"/>
          </a:xfrm>
          <a:custGeom>
            <a:avLst/>
            <a:gdLst/>
            <a:ahLst/>
            <a:cxnLst/>
            <a:rect l="l" t="t" r="r" b="b"/>
            <a:pathLst>
              <a:path w="1634489" h="1496060">
                <a:moveTo>
                  <a:pt x="266065" y="747903"/>
                </a:moveTo>
                <a:lnTo>
                  <a:pt x="139192" y="709549"/>
                </a:lnTo>
                <a:lnTo>
                  <a:pt x="181432" y="741426"/>
                </a:lnTo>
                <a:lnTo>
                  <a:pt x="84645" y="741311"/>
                </a:lnTo>
                <a:lnTo>
                  <a:pt x="76200" y="741299"/>
                </a:lnTo>
                <a:lnTo>
                  <a:pt x="84658" y="741299"/>
                </a:lnTo>
                <a:lnTo>
                  <a:pt x="127000" y="709549"/>
                </a:lnTo>
                <a:lnTo>
                  <a:pt x="0" y="747395"/>
                </a:lnTo>
                <a:lnTo>
                  <a:pt x="126873" y="785749"/>
                </a:lnTo>
                <a:lnTo>
                  <a:pt x="84658" y="754011"/>
                </a:lnTo>
                <a:lnTo>
                  <a:pt x="181368" y="754126"/>
                </a:lnTo>
                <a:lnTo>
                  <a:pt x="139065" y="785749"/>
                </a:lnTo>
                <a:lnTo>
                  <a:pt x="245173" y="754126"/>
                </a:lnTo>
                <a:lnTo>
                  <a:pt x="266065" y="747903"/>
                </a:lnTo>
                <a:close/>
              </a:path>
              <a:path w="1634489" h="1496060">
                <a:moveTo>
                  <a:pt x="860171" y="127000"/>
                </a:moveTo>
                <a:lnTo>
                  <a:pt x="844931" y="76200"/>
                </a:lnTo>
                <a:lnTo>
                  <a:pt x="822071" y="0"/>
                </a:lnTo>
                <a:lnTo>
                  <a:pt x="783971" y="127000"/>
                </a:lnTo>
                <a:lnTo>
                  <a:pt x="815721" y="84670"/>
                </a:lnTo>
                <a:lnTo>
                  <a:pt x="815721" y="271703"/>
                </a:lnTo>
                <a:lnTo>
                  <a:pt x="783971" y="229362"/>
                </a:lnTo>
                <a:lnTo>
                  <a:pt x="822071" y="356362"/>
                </a:lnTo>
                <a:lnTo>
                  <a:pt x="844931" y="280162"/>
                </a:lnTo>
                <a:lnTo>
                  <a:pt x="860171" y="229362"/>
                </a:lnTo>
                <a:lnTo>
                  <a:pt x="828421" y="271703"/>
                </a:lnTo>
                <a:lnTo>
                  <a:pt x="828421" y="84670"/>
                </a:lnTo>
                <a:lnTo>
                  <a:pt x="860171" y="127000"/>
                </a:lnTo>
                <a:close/>
              </a:path>
              <a:path w="1634489" h="1496060">
                <a:moveTo>
                  <a:pt x="880364" y="1280033"/>
                </a:moveTo>
                <a:lnTo>
                  <a:pt x="867664" y="1280033"/>
                </a:lnTo>
                <a:lnTo>
                  <a:pt x="867664" y="1330833"/>
                </a:lnTo>
                <a:lnTo>
                  <a:pt x="880364" y="1330833"/>
                </a:lnTo>
                <a:lnTo>
                  <a:pt x="880364" y="1280033"/>
                </a:lnTo>
                <a:close/>
              </a:path>
              <a:path w="1634489" h="1496060">
                <a:moveTo>
                  <a:pt x="912114" y="1368933"/>
                </a:moveTo>
                <a:lnTo>
                  <a:pt x="880364" y="1411274"/>
                </a:lnTo>
                <a:lnTo>
                  <a:pt x="880364" y="1368933"/>
                </a:lnTo>
                <a:lnTo>
                  <a:pt x="867664" y="1368933"/>
                </a:lnTo>
                <a:lnTo>
                  <a:pt x="867664" y="1411274"/>
                </a:lnTo>
                <a:lnTo>
                  <a:pt x="835914" y="1368933"/>
                </a:lnTo>
                <a:lnTo>
                  <a:pt x="874014" y="1495933"/>
                </a:lnTo>
                <a:lnTo>
                  <a:pt x="896874" y="1419733"/>
                </a:lnTo>
                <a:lnTo>
                  <a:pt x="912114" y="1368933"/>
                </a:lnTo>
                <a:close/>
              </a:path>
              <a:path w="1634489" h="1496060">
                <a:moveTo>
                  <a:pt x="912114" y="1266444"/>
                </a:moveTo>
                <a:lnTo>
                  <a:pt x="896874" y="1215644"/>
                </a:lnTo>
                <a:lnTo>
                  <a:pt x="874014" y="1139444"/>
                </a:lnTo>
                <a:lnTo>
                  <a:pt x="835914" y="1266444"/>
                </a:lnTo>
                <a:lnTo>
                  <a:pt x="867664" y="1224114"/>
                </a:lnTo>
                <a:lnTo>
                  <a:pt x="867664" y="1241933"/>
                </a:lnTo>
                <a:lnTo>
                  <a:pt x="880364" y="1241933"/>
                </a:lnTo>
                <a:lnTo>
                  <a:pt x="880364" y="1224114"/>
                </a:lnTo>
                <a:lnTo>
                  <a:pt x="912114" y="1266444"/>
                </a:lnTo>
                <a:close/>
              </a:path>
              <a:path w="1634489" h="1496060">
                <a:moveTo>
                  <a:pt x="1634363" y="747903"/>
                </a:moveTo>
                <a:lnTo>
                  <a:pt x="1613192" y="741553"/>
                </a:lnTo>
                <a:lnTo>
                  <a:pt x="1507363" y="709803"/>
                </a:lnTo>
                <a:lnTo>
                  <a:pt x="1549692" y="741553"/>
                </a:lnTo>
                <a:lnTo>
                  <a:pt x="1460957" y="741553"/>
                </a:lnTo>
                <a:lnTo>
                  <a:pt x="1503299" y="709803"/>
                </a:lnTo>
                <a:lnTo>
                  <a:pt x="1376299" y="747903"/>
                </a:lnTo>
                <a:lnTo>
                  <a:pt x="1503299" y="786003"/>
                </a:lnTo>
                <a:lnTo>
                  <a:pt x="1460957" y="754253"/>
                </a:lnTo>
                <a:lnTo>
                  <a:pt x="1549692" y="754253"/>
                </a:lnTo>
                <a:lnTo>
                  <a:pt x="1507363" y="786003"/>
                </a:lnTo>
                <a:lnTo>
                  <a:pt x="1613192" y="754253"/>
                </a:lnTo>
                <a:lnTo>
                  <a:pt x="1634363" y="7479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0" name="object 20">
            <a:extLst>
              <a:ext uri="{FF2B5EF4-FFF2-40B4-BE49-F238E27FC236}">
                <a16:creationId xmlns:a16="http://schemas.microsoft.com/office/drawing/2014/main" id="{F6EA9CF7-F394-43E3-BB67-2AF8F72F8A54}"/>
              </a:ext>
            </a:extLst>
          </p:cNvPr>
          <p:cNvSpPr txBox="1"/>
          <p:nvPr/>
        </p:nvSpPr>
        <p:spPr>
          <a:xfrm>
            <a:off x="5126324" y="1987808"/>
            <a:ext cx="269935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Energy management system (4)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222" name="object 101">
            <a:extLst>
              <a:ext uri="{FF2B5EF4-FFF2-40B4-BE49-F238E27FC236}">
                <a16:creationId xmlns:a16="http://schemas.microsoft.com/office/drawing/2014/main" id="{A3C3023C-4956-4125-9D64-42152738EFC1}"/>
              </a:ext>
            </a:extLst>
          </p:cNvPr>
          <p:cNvGrpSpPr/>
          <p:nvPr/>
        </p:nvGrpSpPr>
        <p:grpSpPr>
          <a:xfrm>
            <a:off x="1614679" y="1987808"/>
            <a:ext cx="1544028" cy="596798"/>
            <a:chOff x="1013460" y="2218029"/>
            <a:chExt cx="1196340" cy="596798"/>
          </a:xfrm>
        </p:grpSpPr>
        <p:pic>
          <p:nvPicPr>
            <p:cNvPr id="223" name="object 102">
              <a:extLst>
                <a:ext uri="{FF2B5EF4-FFF2-40B4-BE49-F238E27FC236}">
                  <a16:creationId xmlns:a16="http://schemas.microsoft.com/office/drawing/2014/main" id="{E10BDC66-04D8-44A0-ABE3-C1DDB2D3DC3B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13460" y="2235707"/>
              <a:ext cx="1196340" cy="579120"/>
            </a:xfrm>
            <a:prstGeom prst="rect">
              <a:avLst/>
            </a:prstGeom>
          </p:spPr>
        </p:pic>
        <p:pic>
          <p:nvPicPr>
            <p:cNvPr id="224" name="object 103">
              <a:extLst>
                <a:ext uri="{FF2B5EF4-FFF2-40B4-BE49-F238E27FC236}">
                  <a16:creationId xmlns:a16="http://schemas.microsoft.com/office/drawing/2014/main" id="{CBA32304-D05C-40BA-9F00-72BE86E8FD7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21032" y="2218029"/>
              <a:ext cx="1181252" cy="562889"/>
            </a:xfrm>
            <a:prstGeom prst="rect">
              <a:avLst/>
            </a:prstGeom>
          </p:spPr>
        </p:pic>
      </p:grpSp>
      <p:pic>
        <p:nvPicPr>
          <p:cNvPr id="225" name="object 64">
            <a:extLst>
              <a:ext uri="{FF2B5EF4-FFF2-40B4-BE49-F238E27FC236}">
                <a16:creationId xmlns:a16="http://schemas.microsoft.com/office/drawing/2014/main" id="{E0C16DB3-0ED5-469F-9DCF-CE36AABE89CA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22979" y="3543465"/>
            <a:ext cx="1527784" cy="447245"/>
          </a:xfrm>
          <a:prstGeom prst="rect">
            <a:avLst/>
          </a:prstGeom>
        </p:spPr>
      </p:pic>
      <p:grpSp>
        <p:nvGrpSpPr>
          <p:cNvPr id="226" name="object 105">
            <a:extLst>
              <a:ext uri="{FF2B5EF4-FFF2-40B4-BE49-F238E27FC236}">
                <a16:creationId xmlns:a16="http://schemas.microsoft.com/office/drawing/2014/main" id="{64DC3C16-270E-4740-9465-B0EB9AE489DE}"/>
              </a:ext>
            </a:extLst>
          </p:cNvPr>
          <p:cNvGrpSpPr/>
          <p:nvPr/>
        </p:nvGrpSpPr>
        <p:grpSpPr>
          <a:xfrm>
            <a:off x="1624184" y="4256222"/>
            <a:ext cx="1562659" cy="782503"/>
            <a:chOff x="971765" y="4653318"/>
            <a:chExt cx="1343660" cy="741680"/>
          </a:xfrm>
        </p:grpSpPr>
        <p:pic>
          <p:nvPicPr>
            <p:cNvPr id="227" name="object 106">
              <a:extLst>
                <a:ext uri="{FF2B5EF4-FFF2-40B4-BE49-F238E27FC236}">
                  <a16:creationId xmlns:a16="http://schemas.microsoft.com/office/drawing/2014/main" id="{F1BE197C-7A1E-45DC-A1A2-F9D180E13B8B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76883" y="4671060"/>
              <a:ext cx="1338072" cy="723899"/>
            </a:xfrm>
            <a:prstGeom prst="rect">
              <a:avLst/>
            </a:prstGeom>
          </p:spPr>
        </p:pic>
        <p:pic>
          <p:nvPicPr>
            <p:cNvPr id="228" name="object 107">
              <a:extLst>
                <a:ext uri="{FF2B5EF4-FFF2-40B4-BE49-F238E27FC236}">
                  <a16:creationId xmlns:a16="http://schemas.microsoft.com/office/drawing/2014/main" id="{BF90072F-3A74-4C68-A308-3ED3FC5CB8A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71765" y="4653318"/>
              <a:ext cx="1323339" cy="708113"/>
            </a:xfrm>
            <a:prstGeom prst="rect">
              <a:avLst/>
            </a:prstGeom>
          </p:spPr>
        </p:pic>
      </p:grpSp>
      <p:sp>
        <p:nvSpPr>
          <p:cNvPr id="229" name="object 81">
            <a:extLst>
              <a:ext uri="{FF2B5EF4-FFF2-40B4-BE49-F238E27FC236}">
                <a16:creationId xmlns:a16="http://schemas.microsoft.com/office/drawing/2014/main" id="{3001856B-CAF9-4521-AEA7-625866C9B2A7}"/>
              </a:ext>
            </a:extLst>
          </p:cNvPr>
          <p:cNvSpPr/>
          <p:nvPr/>
        </p:nvSpPr>
        <p:spPr>
          <a:xfrm>
            <a:off x="2860318" y="2582000"/>
            <a:ext cx="1424940" cy="906144"/>
          </a:xfrm>
          <a:custGeom>
            <a:avLst/>
            <a:gdLst/>
            <a:ahLst/>
            <a:cxnLst/>
            <a:rect l="l" t="t" r="r" b="b"/>
            <a:pathLst>
              <a:path w="1424939" h="906145">
                <a:moveTo>
                  <a:pt x="44068" y="0"/>
                </a:moveTo>
                <a:lnTo>
                  <a:pt x="1135761" y="677290"/>
                </a:lnTo>
                <a:lnTo>
                  <a:pt x="1157732" y="641731"/>
                </a:lnTo>
                <a:lnTo>
                  <a:pt x="1424686" y="905637"/>
                </a:lnTo>
                <a:lnTo>
                  <a:pt x="1069721" y="783716"/>
                </a:lnTo>
                <a:lnTo>
                  <a:pt x="1091692" y="748284"/>
                </a:lnTo>
                <a:lnTo>
                  <a:pt x="0" y="70992"/>
                </a:lnTo>
                <a:lnTo>
                  <a:pt x="44068" y="0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0" name="object 81">
            <a:extLst>
              <a:ext uri="{FF2B5EF4-FFF2-40B4-BE49-F238E27FC236}">
                <a16:creationId xmlns:a16="http://schemas.microsoft.com/office/drawing/2014/main" id="{B5743790-F5E4-48CE-B7C7-831ACAEE1B39}"/>
              </a:ext>
            </a:extLst>
          </p:cNvPr>
          <p:cNvSpPr/>
          <p:nvPr/>
        </p:nvSpPr>
        <p:spPr>
          <a:xfrm flipV="1">
            <a:off x="3215945" y="3955084"/>
            <a:ext cx="1069313" cy="498974"/>
          </a:xfrm>
          <a:custGeom>
            <a:avLst/>
            <a:gdLst/>
            <a:ahLst/>
            <a:cxnLst/>
            <a:rect l="l" t="t" r="r" b="b"/>
            <a:pathLst>
              <a:path w="1424939" h="906145">
                <a:moveTo>
                  <a:pt x="44068" y="0"/>
                </a:moveTo>
                <a:lnTo>
                  <a:pt x="1135761" y="677290"/>
                </a:lnTo>
                <a:lnTo>
                  <a:pt x="1157732" y="641731"/>
                </a:lnTo>
                <a:lnTo>
                  <a:pt x="1424686" y="905637"/>
                </a:lnTo>
                <a:lnTo>
                  <a:pt x="1069721" y="783716"/>
                </a:lnTo>
                <a:lnTo>
                  <a:pt x="1091692" y="748284"/>
                </a:lnTo>
                <a:lnTo>
                  <a:pt x="0" y="70992"/>
                </a:lnTo>
                <a:lnTo>
                  <a:pt x="44068" y="0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2" name="object 87">
            <a:extLst>
              <a:ext uri="{FF2B5EF4-FFF2-40B4-BE49-F238E27FC236}">
                <a16:creationId xmlns:a16="http://schemas.microsoft.com/office/drawing/2014/main" id="{8304AEB0-EB00-4B73-9752-985A23947F55}"/>
              </a:ext>
            </a:extLst>
          </p:cNvPr>
          <p:cNvSpPr/>
          <p:nvPr/>
        </p:nvSpPr>
        <p:spPr>
          <a:xfrm>
            <a:off x="3209806" y="3660655"/>
            <a:ext cx="1014094" cy="149860"/>
          </a:xfrm>
          <a:custGeom>
            <a:avLst/>
            <a:gdLst/>
            <a:ahLst/>
            <a:cxnLst/>
            <a:rect l="l" t="t" r="r" b="b"/>
            <a:pathLst>
              <a:path w="1014094" h="149860">
                <a:moveTo>
                  <a:pt x="0" y="37337"/>
                </a:moveTo>
                <a:lnTo>
                  <a:pt x="810260" y="37337"/>
                </a:lnTo>
                <a:lnTo>
                  <a:pt x="810260" y="0"/>
                </a:lnTo>
                <a:lnTo>
                  <a:pt x="1013841" y="74802"/>
                </a:lnTo>
                <a:lnTo>
                  <a:pt x="810260" y="149478"/>
                </a:lnTo>
                <a:lnTo>
                  <a:pt x="810260" y="112140"/>
                </a:lnTo>
                <a:lnTo>
                  <a:pt x="0" y="112140"/>
                </a:lnTo>
                <a:lnTo>
                  <a:pt x="0" y="37337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3" name="object 66">
            <a:extLst>
              <a:ext uri="{FF2B5EF4-FFF2-40B4-BE49-F238E27FC236}">
                <a16:creationId xmlns:a16="http://schemas.microsoft.com/office/drawing/2014/main" id="{45E2CE1B-4D55-4C30-AE99-C5FEBCD546AE}"/>
              </a:ext>
            </a:extLst>
          </p:cNvPr>
          <p:cNvGrpSpPr/>
          <p:nvPr/>
        </p:nvGrpSpPr>
        <p:grpSpPr>
          <a:xfrm>
            <a:off x="9115551" y="2651266"/>
            <a:ext cx="1730028" cy="560019"/>
            <a:chOff x="7498715" y="2948901"/>
            <a:chExt cx="911225" cy="433070"/>
          </a:xfrm>
        </p:grpSpPr>
        <p:pic>
          <p:nvPicPr>
            <p:cNvPr id="234" name="object 67">
              <a:extLst>
                <a:ext uri="{FF2B5EF4-FFF2-40B4-BE49-F238E27FC236}">
                  <a16:creationId xmlns:a16="http://schemas.microsoft.com/office/drawing/2014/main" id="{0D73D1D0-6BA4-4730-84F4-671105B65F9A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504176" y="2967228"/>
              <a:ext cx="905255" cy="414527"/>
            </a:xfrm>
            <a:prstGeom prst="rect">
              <a:avLst/>
            </a:prstGeom>
          </p:spPr>
        </p:pic>
        <p:pic>
          <p:nvPicPr>
            <p:cNvPr id="235" name="object 68">
              <a:extLst>
                <a:ext uri="{FF2B5EF4-FFF2-40B4-BE49-F238E27FC236}">
                  <a16:creationId xmlns:a16="http://schemas.microsoft.com/office/drawing/2014/main" id="{180860F9-2394-44EB-81A8-E8E762698C01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498715" y="2948901"/>
              <a:ext cx="889698" cy="400088"/>
            </a:xfrm>
            <a:prstGeom prst="rect">
              <a:avLst/>
            </a:prstGeom>
          </p:spPr>
        </p:pic>
      </p:grpSp>
      <p:grpSp>
        <p:nvGrpSpPr>
          <p:cNvPr id="236" name="object 70">
            <a:extLst>
              <a:ext uri="{FF2B5EF4-FFF2-40B4-BE49-F238E27FC236}">
                <a16:creationId xmlns:a16="http://schemas.microsoft.com/office/drawing/2014/main" id="{BB2854A5-7C6E-4157-AF8F-389CA8A66135}"/>
              </a:ext>
            </a:extLst>
          </p:cNvPr>
          <p:cNvGrpSpPr/>
          <p:nvPr/>
        </p:nvGrpSpPr>
        <p:grpSpPr>
          <a:xfrm>
            <a:off x="9122627" y="3407921"/>
            <a:ext cx="1682081" cy="434340"/>
            <a:chOff x="7740522" y="3500970"/>
            <a:chExt cx="903605" cy="434340"/>
          </a:xfrm>
        </p:grpSpPr>
        <p:pic>
          <p:nvPicPr>
            <p:cNvPr id="237" name="object 71">
              <a:extLst>
                <a:ext uri="{FF2B5EF4-FFF2-40B4-BE49-F238E27FC236}">
                  <a16:creationId xmlns:a16="http://schemas.microsoft.com/office/drawing/2014/main" id="{0338483C-4A0D-401E-B58B-86DC93194F21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744967" y="3518915"/>
              <a:ext cx="899159" cy="416052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38" name="object 72">
              <a:extLst>
                <a:ext uri="{FF2B5EF4-FFF2-40B4-BE49-F238E27FC236}">
                  <a16:creationId xmlns:a16="http://schemas.microsoft.com/office/drawing/2014/main" id="{5B0B0F7A-5717-44D2-89F2-0199C58F3140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740522" y="3500970"/>
              <a:ext cx="883335" cy="400088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239" name="object 74">
            <a:extLst>
              <a:ext uri="{FF2B5EF4-FFF2-40B4-BE49-F238E27FC236}">
                <a16:creationId xmlns:a16="http://schemas.microsoft.com/office/drawing/2014/main" id="{34D20803-A7ED-4C9B-808F-4F1E185C8921}"/>
              </a:ext>
            </a:extLst>
          </p:cNvPr>
          <p:cNvGrpSpPr/>
          <p:nvPr/>
        </p:nvGrpSpPr>
        <p:grpSpPr>
          <a:xfrm>
            <a:off x="9126118" y="4058383"/>
            <a:ext cx="1673805" cy="536040"/>
            <a:chOff x="7668386" y="4004906"/>
            <a:chExt cx="901065" cy="433070"/>
          </a:xfrm>
        </p:grpSpPr>
        <p:pic>
          <p:nvPicPr>
            <p:cNvPr id="240" name="object 75">
              <a:extLst>
                <a:ext uri="{FF2B5EF4-FFF2-40B4-BE49-F238E27FC236}">
                  <a16:creationId xmlns:a16="http://schemas.microsoft.com/office/drawing/2014/main" id="{730E12EA-A6EE-4888-A484-9425FAB01149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673339" y="4021835"/>
              <a:ext cx="896111" cy="416051"/>
            </a:xfrm>
            <a:prstGeom prst="rect">
              <a:avLst/>
            </a:prstGeom>
          </p:spPr>
        </p:pic>
        <p:pic>
          <p:nvPicPr>
            <p:cNvPr id="241" name="object 76">
              <a:extLst>
                <a:ext uri="{FF2B5EF4-FFF2-40B4-BE49-F238E27FC236}">
                  <a16:creationId xmlns:a16="http://schemas.microsoft.com/office/drawing/2014/main" id="{4C59D6DB-E543-420F-A804-84459DA4D0AB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668386" y="4004906"/>
              <a:ext cx="881037" cy="400088"/>
            </a:xfrm>
            <a:prstGeom prst="rect">
              <a:avLst/>
            </a:prstGeom>
          </p:spPr>
        </p:pic>
      </p:grpSp>
      <p:sp>
        <p:nvSpPr>
          <p:cNvPr id="242" name="object 90">
            <a:extLst>
              <a:ext uri="{FF2B5EF4-FFF2-40B4-BE49-F238E27FC236}">
                <a16:creationId xmlns:a16="http://schemas.microsoft.com/office/drawing/2014/main" id="{E6BFF169-267B-48AF-91CE-644CFC3490DE}"/>
              </a:ext>
            </a:extLst>
          </p:cNvPr>
          <p:cNvSpPr/>
          <p:nvPr/>
        </p:nvSpPr>
        <p:spPr>
          <a:xfrm>
            <a:off x="8868179" y="3298943"/>
            <a:ext cx="195580" cy="298450"/>
          </a:xfrm>
          <a:custGeom>
            <a:avLst/>
            <a:gdLst/>
            <a:ahLst/>
            <a:cxnLst/>
            <a:rect l="l" t="t" r="r" b="b"/>
            <a:pathLst>
              <a:path w="195579" h="298450">
                <a:moveTo>
                  <a:pt x="0" y="272415"/>
                </a:moveTo>
                <a:lnTo>
                  <a:pt x="54228" y="73913"/>
                </a:lnTo>
                <a:lnTo>
                  <a:pt x="7239" y="61087"/>
                </a:lnTo>
                <a:lnTo>
                  <a:pt x="124968" y="0"/>
                </a:lnTo>
                <a:lnTo>
                  <a:pt x="195452" y="112522"/>
                </a:lnTo>
                <a:lnTo>
                  <a:pt x="148336" y="99695"/>
                </a:lnTo>
                <a:lnTo>
                  <a:pt x="94106" y="298069"/>
                </a:lnTo>
                <a:lnTo>
                  <a:pt x="0" y="272415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3" name="object 93">
            <a:extLst>
              <a:ext uri="{FF2B5EF4-FFF2-40B4-BE49-F238E27FC236}">
                <a16:creationId xmlns:a16="http://schemas.microsoft.com/office/drawing/2014/main" id="{F79038B0-822E-44A2-899E-3C53EF2036D8}"/>
              </a:ext>
            </a:extLst>
          </p:cNvPr>
          <p:cNvSpPr/>
          <p:nvPr/>
        </p:nvSpPr>
        <p:spPr>
          <a:xfrm>
            <a:off x="8865290" y="3660655"/>
            <a:ext cx="213995" cy="262255"/>
          </a:xfrm>
          <a:custGeom>
            <a:avLst/>
            <a:gdLst/>
            <a:ahLst/>
            <a:cxnLst/>
            <a:rect l="l" t="t" r="r" b="b"/>
            <a:pathLst>
              <a:path w="213995" h="262254">
                <a:moveTo>
                  <a:pt x="80772" y="0"/>
                </a:moveTo>
                <a:lnTo>
                  <a:pt x="173482" y="166877"/>
                </a:lnTo>
                <a:lnTo>
                  <a:pt x="213868" y="144398"/>
                </a:lnTo>
                <a:lnTo>
                  <a:pt x="173609" y="262254"/>
                </a:lnTo>
                <a:lnTo>
                  <a:pt x="52324" y="234187"/>
                </a:lnTo>
                <a:lnTo>
                  <a:pt x="92710" y="211708"/>
                </a:lnTo>
                <a:lnTo>
                  <a:pt x="0" y="44830"/>
                </a:lnTo>
                <a:lnTo>
                  <a:pt x="80772" y="0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4" name="object 96">
            <a:extLst>
              <a:ext uri="{FF2B5EF4-FFF2-40B4-BE49-F238E27FC236}">
                <a16:creationId xmlns:a16="http://schemas.microsoft.com/office/drawing/2014/main" id="{F2321DFC-C866-47D6-9A2F-A3CE3DB55E00}"/>
              </a:ext>
            </a:extLst>
          </p:cNvPr>
          <p:cNvSpPr/>
          <p:nvPr/>
        </p:nvSpPr>
        <p:spPr>
          <a:xfrm>
            <a:off x="8297615" y="3543465"/>
            <a:ext cx="690880" cy="149860"/>
          </a:xfrm>
          <a:custGeom>
            <a:avLst/>
            <a:gdLst/>
            <a:ahLst/>
            <a:cxnLst/>
            <a:rect l="l" t="t" r="r" b="b"/>
            <a:pathLst>
              <a:path w="690879" h="149860">
                <a:moveTo>
                  <a:pt x="0" y="74803"/>
                </a:moveTo>
                <a:lnTo>
                  <a:pt x="156591" y="0"/>
                </a:lnTo>
                <a:lnTo>
                  <a:pt x="156591" y="42545"/>
                </a:lnTo>
                <a:lnTo>
                  <a:pt x="534034" y="42545"/>
                </a:lnTo>
                <a:lnTo>
                  <a:pt x="534034" y="0"/>
                </a:lnTo>
                <a:lnTo>
                  <a:pt x="690499" y="74803"/>
                </a:lnTo>
                <a:lnTo>
                  <a:pt x="534034" y="149479"/>
                </a:lnTo>
                <a:lnTo>
                  <a:pt x="534034" y="106934"/>
                </a:lnTo>
                <a:lnTo>
                  <a:pt x="156591" y="106934"/>
                </a:lnTo>
                <a:lnTo>
                  <a:pt x="156591" y="149479"/>
                </a:lnTo>
                <a:lnTo>
                  <a:pt x="0" y="74803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bject 104">
            <a:extLst>
              <a:ext uri="{FF2B5EF4-FFF2-40B4-BE49-F238E27FC236}">
                <a16:creationId xmlns:a16="http://schemas.microsoft.com/office/drawing/2014/main" id="{8074D6DD-3845-4651-8AB8-C111CF269C9B}"/>
              </a:ext>
            </a:extLst>
          </p:cNvPr>
          <p:cNvSpPr txBox="1"/>
          <p:nvPr/>
        </p:nvSpPr>
        <p:spPr>
          <a:xfrm>
            <a:off x="1754892" y="2079434"/>
            <a:ext cx="1339551" cy="350737"/>
          </a:xfrm>
          <a:prstGeom prst="rect">
            <a:avLst/>
          </a:prstGeom>
          <a:ln w="12700">
            <a:noFill/>
          </a:ln>
        </p:spPr>
        <p:txBody>
          <a:bodyPr vert="horz" wrap="square" lIns="0" tIns="42545" rIns="0" bIns="0" rtlCol="0">
            <a:spAutoFit/>
          </a:bodyPr>
          <a:lstStyle/>
          <a:p>
            <a:pPr marL="91440" marR="310515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Context of the organization </a:t>
            </a:r>
            <a:r>
              <a:rPr kumimoji="0" lang="ro-RO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(4)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46" name="object 65">
            <a:extLst>
              <a:ext uri="{FF2B5EF4-FFF2-40B4-BE49-F238E27FC236}">
                <a16:creationId xmlns:a16="http://schemas.microsoft.com/office/drawing/2014/main" id="{BFF56E2B-7F3D-43AE-99F0-0564FC938855}"/>
              </a:ext>
            </a:extLst>
          </p:cNvPr>
          <p:cNvSpPr txBox="1"/>
          <p:nvPr/>
        </p:nvSpPr>
        <p:spPr>
          <a:xfrm>
            <a:off x="1718252" y="3615669"/>
            <a:ext cx="1310385" cy="197490"/>
          </a:xfrm>
          <a:prstGeom prst="rect">
            <a:avLst/>
          </a:prstGeom>
          <a:ln w="12700">
            <a:noFill/>
          </a:ln>
        </p:spPr>
        <p:txBody>
          <a:bodyPr vert="horz" wrap="square" lIns="0" tIns="43180" rIns="0" bIns="0" rtlCol="0">
            <a:spAutoFit/>
          </a:bodyPr>
          <a:lstStyle/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Energy requirements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47" name="object 108">
            <a:extLst>
              <a:ext uri="{FF2B5EF4-FFF2-40B4-BE49-F238E27FC236}">
                <a16:creationId xmlns:a16="http://schemas.microsoft.com/office/drawing/2014/main" id="{2BC50354-6BAA-4FE5-B666-0F91100DC38B}"/>
              </a:ext>
            </a:extLst>
          </p:cNvPr>
          <p:cNvSpPr txBox="1"/>
          <p:nvPr/>
        </p:nvSpPr>
        <p:spPr>
          <a:xfrm>
            <a:off x="1622979" y="4363711"/>
            <a:ext cx="2075356" cy="505267"/>
          </a:xfrm>
          <a:prstGeom prst="rect">
            <a:avLst/>
          </a:prstGeom>
          <a:ln w="12700">
            <a:noFill/>
          </a:ln>
        </p:spPr>
        <p:txBody>
          <a:bodyPr vert="horz" wrap="square" lIns="0" tIns="43180" rIns="0" bIns="0" rtlCol="0">
            <a:spAutoFit/>
          </a:bodyPr>
          <a:lstStyle/>
          <a:p>
            <a:pPr marL="91440" marR="641350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Needs and expectations of relevant stakeholders (4)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48" name="object 69">
            <a:extLst>
              <a:ext uri="{FF2B5EF4-FFF2-40B4-BE49-F238E27FC236}">
                <a16:creationId xmlns:a16="http://schemas.microsoft.com/office/drawing/2014/main" id="{10F3DC6D-68BC-4396-9C41-D83E018C70AB}"/>
              </a:ext>
            </a:extLst>
          </p:cNvPr>
          <p:cNvSpPr txBox="1"/>
          <p:nvPr/>
        </p:nvSpPr>
        <p:spPr>
          <a:xfrm>
            <a:off x="9239040" y="2734710"/>
            <a:ext cx="1552190" cy="350737"/>
          </a:xfrm>
          <a:prstGeom prst="rect">
            <a:avLst/>
          </a:prstGeom>
          <a:ln w="12700">
            <a:noFill/>
          </a:ln>
        </p:spPr>
        <p:txBody>
          <a:bodyPr vert="horz" wrap="square" lIns="0" tIns="42545" rIns="0" bIns="0" rtlCol="0">
            <a:spAutoFit/>
          </a:bodyPr>
          <a:lstStyle/>
          <a:p>
            <a:pPr marL="92710" marR="203835" lvl="0" indent="0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Optimizing resource consumption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49" name="object 73">
            <a:extLst>
              <a:ext uri="{FF2B5EF4-FFF2-40B4-BE49-F238E27FC236}">
                <a16:creationId xmlns:a16="http://schemas.microsoft.com/office/drawing/2014/main" id="{A725BF5D-AC56-4B6E-A252-058E9F8D42EF}"/>
              </a:ext>
            </a:extLst>
          </p:cNvPr>
          <p:cNvSpPr txBox="1"/>
          <p:nvPr/>
        </p:nvSpPr>
        <p:spPr>
          <a:xfrm>
            <a:off x="9318618" y="3439980"/>
            <a:ext cx="883919" cy="351378"/>
          </a:xfrm>
          <a:prstGeom prst="rect">
            <a:avLst/>
          </a:prstGeom>
          <a:ln w="12700">
            <a:noFill/>
          </a:ln>
        </p:spPr>
        <p:txBody>
          <a:bodyPr vert="horz" wrap="square" lIns="0" tIns="43180" rIns="0" bIns="0" rtlCol="0">
            <a:spAutoFit/>
          </a:bodyPr>
          <a:lstStyle/>
          <a:p>
            <a:pPr marL="92710" marR="154305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EnMS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Results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0" name="object 77">
            <a:extLst>
              <a:ext uri="{FF2B5EF4-FFF2-40B4-BE49-F238E27FC236}">
                <a16:creationId xmlns:a16="http://schemas.microsoft.com/office/drawing/2014/main" id="{17BA1543-5404-4806-A644-C8856CA5FDE2}"/>
              </a:ext>
            </a:extLst>
          </p:cNvPr>
          <p:cNvSpPr txBox="1"/>
          <p:nvPr/>
        </p:nvSpPr>
        <p:spPr>
          <a:xfrm>
            <a:off x="9356995" y="4132416"/>
            <a:ext cx="1057750" cy="351378"/>
          </a:xfrm>
          <a:prstGeom prst="rect">
            <a:avLst/>
          </a:prstGeom>
          <a:ln w="12700">
            <a:noFill/>
          </a:ln>
        </p:spPr>
        <p:txBody>
          <a:bodyPr vert="horz" wrap="square" lIns="0" tIns="43180" rIns="0" bIns="0" rtlCol="0">
            <a:spAutoFit/>
          </a:bodyPr>
          <a:lstStyle/>
          <a:p>
            <a:pPr marL="92710" marR="185420" lvl="0" indent="0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Prod</a:t>
            </a:r>
            <a:r>
              <a:rPr kumimoji="0" lang="en-US" sz="1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ucts and services</a:t>
            </a:r>
            <a:endParaRPr kumimoji="0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2" name="object 29">
            <a:extLst>
              <a:ext uri="{FF2B5EF4-FFF2-40B4-BE49-F238E27FC236}">
                <a16:creationId xmlns:a16="http://schemas.microsoft.com/office/drawing/2014/main" id="{BAF8AD7B-0ABB-4622-8221-05E32F993841}"/>
              </a:ext>
            </a:extLst>
          </p:cNvPr>
          <p:cNvSpPr txBox="1"/>
          <p:nvPr/>
        </p:nvSpPr>
        <p:spPr>
          <a:xfrm>
            <a:off x="1162811" y="690257"/>
            <a:ext cx="7533640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Arial"/>
              </a:rPr>
              <a:t>ENERGY MANAGEMENT SYSTEM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400" b="1" i="0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Arial"/>
              </a:rPr>
              <a:t>Introductory notions</a:t>
            </a:r>
            <a:endParaRPr kumimoji="0" lang="ro-RO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n-ea"/>
              <a:cs typeface="Arial"/>
            </a:endParaRPr>
          </a:p>
          <a:p>
            <a:pPr marL="158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Arial"/>
              </a:rPr>
              <a:t>PDCA Methodology</a:t>
            </a:r>
            <a:endParaRPr kumimoji="0" lang="ro-RO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6464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2978</Words>
  <Application>Microsoft Office PowerPoint</Application>
  <PresentationFormat>Широкий екран</PresentationFormat>
  <Paragraphs>601</Paragraphs>
  <Slides>24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Office-téma</vt:lpstr>
      <vt:lpstr>Energy Management in Public Institutions</vt:lpstr>
      <vt:lpstr>Презентація PowerPoint</vt:lpstr>
      <vt:lpstr>Introduction - What is energy management? </vt:lpstr>
      <vt:lpstr>Introduction - Why manage energy?</vt:lpstr>
      <vt:lpstr>Energy management system model for ISO 50001</vt:lpstr>
      <vt:lpstr>Main elements of ISO 50001 standard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Thank you for your kind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Dr. Péter Zsolt</dc:creator>
  <cp:lastModifiedBy>TVS</cp:lastModifiedBy>
  <cp:revision>48</cp:revision>
  <dcterms:created xsi:type="dcterms:W3CDTF">2020-06-05T09:09:37Z</dcterms:created>
  <dcterms:modified xsi:type="dcterms:W3CDTF">2021-04-06T08:55:52Z</dcterms:modified>
</cp:coreProperties>
</file>