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6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3" d="100"/>
          <a:sy n="73" d="100"/>
        </p:scale>
        <p:origin x="166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B1CA5D-2457-40AD-8FD1-642C3DA7BBC8}" type="doc">
      <dgm:prSet loTypeId="urn:microsoft.com/office/officeart/2005/8/layout/venn2" loCatId="relationship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F121AC-D468-41AC-9160-3E903B197BE7}">
      <dgm:prSet phldrT="[Текст]" custT="1"/>
      <dgm:spPr/>
      <dgm:t>
        <a:bodyPr/>
        <a:lstStyle/>
        <a:p>
          <a:r>
            <a:rPr lang="uk-UA" sz="2000" b="0" i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Освітня технологія</a:t>
          </a:r>
          <a:endParaRPr lang="ru-RU" sz="2000" b="0" i="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4E178333-5F40-465E-BC7A-DC7A4D235E89}" type="parTrans" cxnId="{E589E342-7878-4B66-8F57-527616113BCB}">
      <dgm:prSet/>
      <dgm:spPr/>
      <dgm:t>
        <a:bodyPr/>
        <a:lstStyle/>
        <a:p>
          <a:endParaRPr lang="ru-RU"/>
        </a:p>
      </dgm:t>
    </dgm:pt>
    <dgm:pt modelId="{2547A090-353D-4CB3-85D4-073F2E4E3910}" type="sibTrans" cxnId="{E589E342-7878-4B66-8F57-527616113BCB}">
      <dgm:prSet/>
      <dgm:spPr/>
      <dgm:t>
        <a:bodyPr/>
        <a:lstStyle/>
        <a:p>
          <a:endParaRPr lang="ru-RU"/>
        </a:p>
      </dgm:t>
    </dgm:pt>
    <dgm:pt modelId="{54E91EE5-5364-4F83-B81C-AB188264B8C7}">
      <dgm:prSet phldrT="[Текст]" custT="1"/>
      <dgm:spPr/>
      <dgm:t>
        <a:bodyPr/>
        <a:lstStyle/>
        <a:p>
          <a:r>
            <a:rPr lang="uk-UA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Педагогічна технологія </a:t>
          </a:r>
          <a:endParaRPr lang="ru-RU" sz="20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A77F5BCE-D8B9-4931-83ED-85CB34D84127}" type="parTrans" cxnId="{F4BD757B-A1A2-483D-9A64-1FB468B1C3CF}">
      <dgm:prSet/>
      <dgm:spPr/>
      <dgm:t>
        <a:bodyPr/>
        <a:lstStyle/>
        <a:p>
          <a:endParaRPr lang="ru-RU"/>
        </a:p>
      </dgm:t>
    </dgm:pt>
    <dgm:pt modelId="{07DA4ACA-4CBF-4B58-8E57-578385480077}" type="sibTrans" cxnId="{F4BD757B-A1A2-483D-9A64-1FB468B1C3CF}">
      <dgm:prSet/>
      <dgm:spPr/>
      <dgm:t>
        <a:bodyPr/>
        <a:lstStyle/>
        <a:p>
          <a:endParaRPr lang="ru-RU"/>
        </a:p>
      </dgm:t>
    </dgm:pt>
    <dgm:pt modelId="{64D1BCD3-DAAB-4270-9D75-1CB494A321AB}">
      <dgm:prSet phldrT="[Текст]" custT="1"/>
      <dgm:spPr/>
      <dgm:t>
        <a:bodyPr/>
        <a:lstStyle/>
        <a:p>
          <a:r>
            <a:rPr lang="uk-UA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Педагогічна техніка</a:t>
          </a:r>
          <a:endParaRPr lang="ru-RU" sz="20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997FAA4D-F7AF-4620-800A-18DD62B707C4}" type="parTrans" cxnId="{9494B60F-6590-4DD1-981E-0C55062FB8A1}">
      <dgm:prSet/>
      <dgm:spPr/>
      <dgm:t>
        <a:bodyPr/>
        <a:lstStyle/>
        <a:p>
          <a:endParaRPr lang="ru-RU"/>
        </a:p>
      </dgm:t>
    </dgm:pt>
    <dgm:pt modelId="{9650C565-368C-4B93-8405-7E3541268BEA}" type="sibTrans" cxnId="{9494B60F-6590-4DD1-981E-0C55062FB8A1}">
      <dgm:prSet/>
      <dgm:spPr/>
      <dgm:t>
        <a:bodyPr/>
        <a:lstStyle/>
        <a:p>
          <a:endParaRPr lang="ru-RU"/>
        </a:p>
      </dgm:t>
    </dgm:pt>
    <dgm:pt modelId="{8F25D012-AC79-4A59-AEF4-245B2116E1B5}">
      <dgm:prSet phldrT="[Текст]" custT="1"/>
      <dgm:spPr/>
      <dgm:t>
        <a:bodyPr/>
        <a:lstStyle/>
        <a:p>
          <a:r>
            <a:rPr lang="uk-UA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Технології навчання</a:t>
          </a:r>
          <a:endParaRPr lang="ru-RU" sz="20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8D49DF43-44EA-461C-8278-4CC9EE80F910}" type="sibTrans" cxnId="{05819F44-C5CF-4B4A-9DF1-8C24FBE44E84}">
      <dgm:prSet/>
      <dgm:spPr/>
      <dgm:t>
        <a:bodyPr/>
        <a:lstStyle/>
        <a:p>
          <a:endParaRPr lang="ru-RU"/>
        </a:p>
      </dgm:t>
    </dgm:pt>
    <dgm:pt modelId="{BDC9FCCB-113C-4783-B978-5E4BA2DB32E3}" type="parTrans" cxnId="{05819F44-C5CF-4B4A-9DF1-8C24FBE44E84}">
      <dgm:prSet/>
      <dgm:spPr/>
      <dgm:t>
        <a:bodyPr/>
        <a:lstStyle/>
        <a:p>
          <a:endParaRPr lang="ru-RU"/>
        </a:p>
      </dgm:t>
    </dgm:pt>
    <dgm:pt modelId="{5A388F84-310D-4DC0-B7BA-28D9CD27A05E}" type="pres">
      <dgm:prSet presAssocID="{10B1CA5D-2457-40AD-8FD1-642C3DA7BBC8}" presName="Name0" presStyleCnt="0">
        <dgm:presLayoutVars>
          <dgm:chMax val="7"/>
          <dgm:resizeHandles val="exact"/>
        </dgm:presLayoutVars>
      </dgm:prSet>
      <dgm:spPr/>
    </dgm:pt>
    <dgm:pt modelId="{058F0DBE-EDCA-4FA4-8583-8C3326975896}" type="pres">
      <dgm:prSet presAssocID="{10B1CA5D-2457-40AD-8FD1-642C3DA7BBC8}" presName="comp1" presStyleCnt="0"/>
      <dgm:spPr/>
    </dgm:pt>
    <dgm:pt modelId="{21E84AC7-8B12-4D88-B26A-2D99F7FDCE8D}" type="pres">
      <dgm:prSet presAssocID="{10B1CA5D-2457-40AD-8FD1-642C3DA7BBC8}" presName="circle1" presStyleLbl="node1" presStyleIdx="0" presStyleCnt="4" custScaleX="111019" custScaleY="100000"/>
      <dgm:spPr/>
    </dgm:pt>
    <dgm:pt modelId="{5B1F8F76-9918-4198-85F4-C51DB5DEC206}" type="pres">
      <dgm:prSet presAssocID="{10B1CA5D-2457-40AD-8FD1-642C3DA7BBC8}" presName="c1text" presStyleLbl="node1" presStyleIdx="0" presStyleCnt="4">
        <dgm:presLayoutVars>
          <dgm:bulletEnabled val="1"/>
        </dgm:presLayoutVars>
      </dgm:prSet>
      <dgm:spPr/>
    </dgm:pt>
    <dgm:pt modelId="{CC533990-40CC-41E7-911B-CAD621ED783A}" type="pres">
      <dgm:prSet presAssocID="{10B1CA5D-2457-40AD-8FD1-642C3DA7BBC8}" presName="comp2" presStyleCnt="0"/>
      <dgm:spPr/>
    </dgm:pt>
    <dgm:pt modelId="{1D9B3FBF-1BC4-45A9-8F44-B48A01FD1CEA}" type="pres">
      <dgm:prSet presAssocID="{10B1CA5D-2457-40AD-8FD1-642C3DA7BBC8}" presName="circle2" presStyleLbl="node1" presStyleIdx="1" presStyleCnt="4" custScaleX="127280" custScaleY="103124"/>
      <dgm:spPr/>
    </dgm:pt>
    <dgm:pt modelId="{C6393203-EFCE-4A59-9F5B-2C2C317B7BC0}" type="pres">
      <dgm:prSet presAssocID="{10B1CA5D-2457-40AD-8FD1-642C3DA7BBC8}" presName="c2text" presStyleLbl="node1" presStyleIdx="1" presStyleCnt="4">
        <dgm:presLayoutVars>
          <dgm:bulletEnabled val="1"/>
        </dgm:presLayoutVars>
      </dgm:prSet>
      <dgm:spPr/>
    </dgm:pt>
    <dgm:pt modelId="{447BA964-083D-4CDC-BCFE-1ADB2F975706}" type="pres">
      <dgm:prSet presAssocID="{10B1CA5D-2457-40AD-8FD1-642C3DA7BBC8}" presName="comp3" presStyleCnt="0"/>
      <dgm:spPr/>
    </dgm:pt>
    <dgm:pt modelId="{2BE41218-88B9-4076-9748-9C005AD6B16C}" type="pres">
      <dgm:prSet presAssocID="{10B1CA5D-2457-40AD-8FD1-642C3DA7BBC8}" presName="circle3" presStyleLbl="node1" presStyleIdx="2" presStyleCnt="4" custScaleX="111370"/>
      <dgm:spPr/>
    </dgm:pt>
    <dgm:pt modelId="{7F76D907-4569-4C98-B169-B2DE4309A540}" type="pres">
      <dgm:prSet presAssocID="{10B1CA5D-2457-40AD-8FD1-642C3DA7BBC8}" presName="c3text" presStyleLbl="node1" presStyleIdx="2" presStyleCnt="4">
        <dgm:presLayoutVars>
          <dgm:bulletEnabled val="1"/>
        </dgm:presLayoutVars>
      </dgm:prSet>
      <dgm:spPr/>
    </dgm:pt>
    <dgm:pt modelId="{2B2A7B5D-6653-4CBF-A80D-53CBFEE04FDD}" type="pres">
      <dgm:prSet presAssocID="{10B1CA5D-2457-40AD-8FD1-642C3DA7BBC8}" presName="comp4" presStyleCnt="0"/>
      <dgm:spPr/>
    </dgm:pt>
    <dgm:pt modelId="{9B8B38B4-2FA8-4298-B94F-2FF2AEC9D69D}" type="pres">
      <dgm:prSet presAssocID="{10B1CA5D-2457-40AD-8FD1-642C3DA7BBC8}" presName="circle4" presStyleLbl="node1" presStyleIdx="3" presStyleCnt="4" custScaleX="127280"/>
      <dgm:spPr/>
    </dgm:pt>
    <dgm:pt modelId="{6AB07DE2-B464-43D4-AEBC-B1A681888B24}" type="pres">
      <dgm:prSet presAssocID="{10B1CA5D-2457-40AD-8FD1-642C3DA7BBC8}" presName="c4text" presStyleLbl="node1" presStyleIdx="3" presStyleCnt="4">
        <dgm:presLayoutVars>
          <dgm:bulletEnabled val="1"/>
        </dgm:presLayoutVars>
      </dgm:prSet>
      <dgm:spPr/>
    </dgm:pt>
  </dgm:ptLst>
  <dgm:cxnLst>
    <dgm:cxn modelId="{9494B60F-6590-4DD1-981E-0C55062FB8A1}" srcId="{10B1CA5D-2457-40AD-8FD1-642C3DA7BBC8}" destId="{64D1BCD3-DAAB-4270-9D75-1CB494A321AB}" srcOrd="3" destOrd="0" parTransId="{997FAA4D-F7AF-4620-800A-18DD62B707C4}" sibTransId="{9650C565-368C-4B93-8405-7E3541268BEA}"/>
    <dgm:cxn modelId="{D490A95C-334D-48F1-BCEA-E071FFB073D3}" type="presOf" srcId="{54E91EE5-5364-4F83-B81C-AB188264B8C7}" destId="{C6393203-EFCE-4A59-9F5B-2C2C317B7BC0}" srcOrd="1" destOrd="0" presId="urn:microsoft.com/office/officeart/2005/8/layout/venn2"/>
    <dgm:cxn modelId="{E589E342-7878-4B66-8F57-527616113BCB}" srcId="{10B1CA5D-2457-40AD-8FD1-642C3DA7BBC8}" destId="{1BF121AC-D468-41AC-9160-3E903B197BE7}" srcOrd="0" destOrd="0" parTransId="{4E178333-5F40-465E-BC7A-DC7A4D235E89}" sibTransId="{2547A090-353D-4CB3-85D4-073F2E4E3910}"/>
    <dgm:cxn modelId="{05819F44-C5CF-4B4A-9DF1-8C24FBE44E84}" srcId="{10B1CA5D-2457-40AD-8FD1-642C3DA7BBC8}" destId="{8F25D012-AC79-4A59-AEF4-245B2116E1B5}" srcOrd="2" destOrd="0" parTransId="{BDC9FCCB-113C-4783-B978-5E4BA2DB32E3}" sibTransId="{8D49DF43-44EA-461C-8278-4CC9EE80F910}"/>
    <dgm:cxn modelId="{23A3144F-1C58-4D2E-83A4-835F02031EAE}" type="presOf" srcId="{8F25D012-AC79-4A59-AEF4-245B2116E1B5}" destId="{2BE41218-88B9-4076-9748-9C005AD6B16C}" srcOrd="0" destOrd="0" presId="urn:microsoft.com/office/officeart/2005/8/layout/venn2"/>
    <dgm:cxn modelId="{F4BD757B-A1A2-483D-9A64-1FB468B1C3CF}" srcId="{10B1CA5D-2457-40AD-8FD1-642C3DA7BBC8}" destId="{54E91EE5-5364-4F83-B81C-AB188264B8C7}" srcOrd="1" destOrd="0" parTransId="{A77F5BCE-D8B9-4931-83ED-85CB34D84127}" sibTransId="{07DA4ACA-4CBF-4B58-8E57-578385480077}"/>
    <dgm:cxn modelId="{E9B4DB80-4D82-44EB-ABEC-51AB5AF40F9B}" type="presOf" srcId="{10B1CA5D-2457-40AD-8FD1-642C3DA7BBC8}" destId="{5A388F84-310D-4DC0-B7BA-28D9CD27A05E}" srcOrd="0" destOrd="0" presId="urn:microsoft.com/office/officeart/2005/8/layout/venn2"/>
    <dgm:cxn modelId="{89D7458B-614E-4617-B9F8-64E40D1FE19E}" type="presOf" srcId="{1BF121AC-D468-41AC-9160-3E903B197BE7}" destId="{5B1F8F76-9918-4198-85F4-C51DB5DEC206}" srcOrd="1" destOrd="0" presId="urn:microsoft.com/office/officeart/2005/8/layout/venn2"/>
    <dgm:cxn modelId="{E54CEAC2-ADC8-405C-8F8B-8E2821B13BFB}" type="presOf" srcId="{64D1BCD3-DAAB-4270-9D75-1CB494A321AB}" destId="{6AB07DE2-B464-43D4-AEBC-B1A681888B24}" srcOrd="1" destOrd="0" presId="urn:microsoft.com/office/officeart/2005/8/layout/venn2"/>
    <dgm:cxn modelId="{486DD3CF-7668-41BA-A81E-05A381227C98}" type="presOf" srcId="{64D1BCD3-DAAB-4270-9D75-1CB494A321AB}" destId="{9B8B38B4-2FA8-4298-B94F-2FF2AEC9D69D}" srcOrd="0" destOrd="0" presId="urn:microsoft.com/office/officeart/2005/8/layout/venn2"/>
    <dgm:cxn modelId="{0A92AED8-0314-4726-B6E6-48A2275F289B}" type="presOf" srcId="{8F25D012-AC79-4A59-AEF4-245B2116E1B5}" destId="{7F76D907-4569-4C98-B169-B2DE4309A540}" srcOrd="1" destOrd="0" presId="urn:microsoft.com/office/officeart/2005/8/layout/venn2"/>
    <dgm:cxn modelId="{F0A6B1DF-C72E-4F5D-8D03-D99E15FF14F7}" type="presOf" srcId="{1BF121AC-D468-41AC-9160-3E903B197BE7}" destId="{21E84AC7-8B12-4D88-B26A-2D99F7FDCE8D}" srcOrd="0" destOrd="0" presId="urn:microsoft.com/office/officeart/2005/8/layout/venn2"/>
    <dgm:cxn modelId="{45A5A2E5-0637-4A79-87FC-8D6F3A4AC3B7}" type="presOf" srcId="{54E91EE5-5364-4F83-B81C-AB188264B8C7}" destId="{1D9B3FBF-1BC4-45A9-8F44-B48A01FD1CEA}" srcOrd="0" destOrd="0" presId="urn:microsoft.com/office/officeart/2005/8/layout/venn2"/>
    <dgm:cxn modelId="{1686BFE3-0B50-4EAE-97CD-550DF9617287}" type="presParOf" srcId="{5A388F84-310D-4DC0-B7BA-28D9CD27A05E}" destId="{058F0DBE-EDCA-4FA4-8583-8C3326975896}" srcOrd="0" destOrd="0" presId="urn:microsoft.com/office/officeart/2005/8/layout/venn2"/>
    <dgm:cxn modelId="{9E7A086C-9B49-487E-9665-33C732053D54}" type="presParOf" srcId="{058F0DBE-EDCA-4FA4-8583-8C3326975896}" destId="{21E84AC7-8B12-4D88-B26A-2D99F7FDCE8D}" srcOrd="0" destOrd="0" presId="urn:microsoft.com/office/officeart/2005/8/layout/venn2"/>
    <dgm:cxn modelId="{8B960465-0825-416D-A5D2-51B7E758B376}" type="presParOf" srcId="{058F0DBE-EDCA-4FA4-8583-8C3326975896}" destId="{5B1F8F76-9918-4198-85F4-C51DB5DEC206}" srcOrd="1" destOrd="0" presId="urn:microsoft.com/office/officeart/2005/8/layout/venn2"/>
    <dgm:cxn modelId="{0333E7C6-1528-40EC-AAA2-47FE94DBEB80}" type="presParOf" srcId="{5A388F84-310D-4DC0-B7BA-28D9CD27A05E}" destId="{CC533990-40CC-41E7-911B-CAD621ED783A}" srcOrd="1" destOrd="0" presId="urn:microsoft.com/office/officeart/2005/8/layout/venn2"/>
    <dgm:cxn modelId="{3D0AA4CD-C455-4820-A494-1F6703C628DC}" type="presParOf" srcId="{CC533990-40CC-41E7-911B-CAD621ED783A}" destId="{1D9B3FBF-1BC4-45A9-8F44-B48A01FD1CEA}" srcOrd="0" destOrd="0" presId="urn:microsoft.com/office/officeart/2005/8/layout/venn2"/>
    <dgm:cxn modelId="{CFEA7B80-CC19-4679-932D-35CDBF54C678}" type="presParOf" srcId="{CC533990-40CC-41E7-911B-CAD621ED783A}" destId="{C6393203-EFCE-4A59-9F5B-2C2C317B7BC0}" srcOrd="1" destOrd="0" presId="urn:microsoft.com/office/officeart/2005/8/layout/venn2"/>
    <dgm:cxn modelId="{9E75A43D-4556-4F63-B003-BA65C934C28A}" type="presParOf" srcId="{5A388F84-310D-4DC0-B7BA-28D9CD27A05E}" destId="{447BA964-083D-4CDC-BCFE-1ADB2F975706}" srcOrd="2" destOrd="0" presId="urn:microsoft.com/office/officeart/2005/8/layout/venn2"/>
    <dgm:cxn modelId="{72F9012C-F03D-4414-95F8-CF7AB0BDA0D4}" type="presParOf" srcId="{447BA964-083D-4CDC-BCFE-1ADB2F975706}" destId="{2BE41218-88B9-4076-9748-9C005AD6B16C}" srcOrd="0" destOrd="0" presId="urn:microsoft.com/office/officeart/2005/8/layout/venn2"/>
    <dgm:cxn modelId="{0C52C78E-08F3-4616-BA34-42A390458CB9}" type="presParOf" srcId="{447BA964-083D-4CDC-BCFE-1ADB2F975706}" destId="{7F76D907-4569-4C98-B169-B2DE4309A540}" srcOrd="1" destOrd="0" presId="urn:microsoft.com/office/officeart/2005/8/layout/venn2"/>
    <dgm:cxn modelId="{94D0FBE5-7572-4D0D-9268-3EA38434DE59}" type="presParOf" srcId="{5A388F84-310D-4DC0-B7BA-28D9CD27A05E}" destId="{2B2A7B5D-6653-4CBF-A80D-53CBFEE04FDD}" srcOrd="3" destOrd="0" presId="urn:microsoft.com/office/officeart/2005/8/layout/venn2"/>
    <dgm:cxn modelId="{AF97A202-0830-4963-9E50-B6BF36AFEA1C}" type="presParOf" srcId="{2B2A7B5D-6653-4CBF-A80D-53CBFEE04FDD}" destId="{9B8B38B4-2FA8-4298-B94F-2FF2AEC9D69D}" srcOrd="0" destOrd="0" presId="urn:microsoft.com/office/officeart/2005/8/layout/venn2"/>
    <dgm:cxn modelId="{23BB2E5A-C242-42DD-97EB-7F757E2BBA0B}" type="presParOf" srcId="{2B2A7B5D-6653-4CBF-A80D-53CBFEE04FDD}" destId="{6AB07DE2-B464-43D4-AEBC-B1A681888B2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115674-F39B-47D3-8B97-576364286D78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AE9947-4452-4FA5-B5E0-FF2E3D4FF0AD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uk-UA" sz="23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Об’єкт впливу:</a:t>
          </a:r>
        </a:p>
        <a:p>
          <a:pPr algn="l">
            <a:spcAft>
              <a:spcPts val="0"/>
            </a:spcAft>
          </a:pPr>
          <a:endParaRPr lang="ru-RU" sz="800" dirty="0"/>
        </a:p>
      </dgm:t>
    </dgm:pt>
    <dgm:pt modelId="{D0820021-DA7C-4A4B-A67A-FE288DD0CF46}" type="parTrans" cxnId="{3772BB68-464F-4944-AC4E-E92AC5D0876B}">
      <dgm:prSet/>
      <dgm:spPr/>
      <dgm:t>
        <a:bodyPr/>
        <a:lstStyle/>
        <a:p>
          <a:endParaRPr lang="ru-RU"/>
        </a:p>
      </dgm:t>
    </dgm:pt>
    <dgm:pt modelId="{C56FB727-F879-4F15-9D90-AB4D7C1CF059}" type="sibTrans" cxnId="{3772BB68-464F-4944-AC4E-E92AC5D0876B}">
      <dgm:prSet/>
      <dgm:spPr/>
      <dgm:t>
        <a:bodyPr/>
        <a:lstStyle/>
        <a:p>
          <a:endParaRPr lang="ru-RU"/>
        </a:p>
      </dgm:t>
    </dgm:pt>
    <dgm:pt modelId="{6C9EEE27-926D-49F0-956C-811BC8B66CC2}">
      <dgm:prSet phldrT="[Текст]"/>
      <dgm:spPr/>
      <dgm:t>
        <a:bodyPr/>
        <a:lstStyle/>
        <a:p>
          <a:pPr algn="l">
            <a:spcAft>
              <a:spcPts val="0"/>
            </a:spcAft>
          </a:pPr>
          <a:r>
            <a:rPr lang="uk-UA" sz="1800" dirty="0"/>
            <a:t>навчання студентів;</a:t>
          </a:r>
          <a:endParaRPr lang="ru-RU" sz="1800" dirty="0"/>
        </a:p>
      </dgm:t>
    </dgm:pt>
    <dgm:pt modelId="{610FF1BE-690F-4D04-AEDD-E648CE8FD3AE}" type="parTrans" cxnId="{513F582D-105F-4FED-B0FE-90D5FA609AEA}">
      <dgm:prSet/>
      <dgm:spPr/>
      <dgm:t>
        <a:bodyPr/>
        <a:lstStyle/>
        <a:p>
          <a:endParaRPr lang="ru-RU"/>
        </a:p>
      </dgm:t>
    </dgm:pt>
    <dgm:pt modelId="{89E22096-D34F-4B59-AA3C-657FBD2578BA}" type="sibTrans" cxnId="{513F582D-105F-4FED-B0FE-90D5FA609AEA}">
      <dgm:prSet/>
      <dgm:spPr/>
      <dgm:t>
        <a:bodyPr/>
        <a:lstStyle/>
        <a:p>
          <a:endParaRPr lang="ru-RU"/>
        </a:p>
      </dgm:t>
    </dgm:pt>
    <dgm:pt modelId="{0F827151-0453-479B-B125-FFB7C83E9347}">
      <dgm:prSet phldrT="[Текст]" custT="1"/>
      <dgm:spPr/>
      <dgm:t>
        <a:bodyPr/>
        <a:lstStyle/>
        <a:p>
          <a:pPr algn="ctr">
            <a:lnSpc>
              <a:spcPct val="80000"/>
            </a:lnSpc>
            <a:spcAft>
              <a:spcPts val="0"/>
            </a:spcAft>
          </a:pPr>
          <a:r>
            <a:rPr lang="uk-UA" sz="23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Предметне середовище:</a:t>
          </a:r>
        </a:p>
        <a:p>
          <a:pPr algn="just">
            <a:lnSpc>
              <a:spcPct val="90000"/>
            </a:lnSpc>
            <a:spcAft>
              <a:spcPts val="0"/>
            </a:spcAft>
          </a:pPr>
          <a:r>
            <a:rPr lang="uk-UA" sz="1800" dirty="0"/>
            <a:t>- для гуманітарних дисциплін;</a:t>
          </a:r>
        </a:p>
        <a:p>
          <a:pPr algn="l">
            <a:lnSpc>
              <a:spcPct val="90000"/>
            </a:lnSpc>
            <a:spcAft>
              <a:spcPts val="0"/>
            </a:spcAft>
          </a:pPr>
          <a:r>
            <a:rPr lang="uk-UA" sz="1800" dirty="0"/>
            <a:t>- природничо-наукових;</a:t>
          </a:r>
        </a:p>
        <a:p>
          <a:pPr algn="l">
            <a:lnSpc>
              <a:spcPct val="90000"/>
            </a:lnSpc>
            <a:spcAft>
              <a:spcPts val="0"/>
            </a:spcAft>
          </a:pPr>
          <a:r>
            <a:rPr lang="uk-UA" sz="1800" dirty="0"/>
            <a:t>- технічних;</a:t>
          </a:r>
        </a:p>
        <a:p>
          <a:pPr algn="l">
            <a:lnSpc>
              <a:spcPct val="90000"/>
            </a:lnSpc>
            <a:spcAft>
              <a:spcPts val="0"/>
            </a:spcAft>
          </a:pPr>
          <a:r>
            <a:rPr lang="uk-UA" sz="1800" dirty="0"/>
            <a:t>- загальнопрофесійних;</a:t>
          </a:r>
        </a:p>
        <a:p>
          <a:pPr algn="just">
            <a:lnSpc>
              <a:spcPct val="90000"/>
            </a:lnSpc>
            <a:spcAft>
              <a:spcPts val="0"/>
            </a:spcAft>
          </a:pPr>
          <a:r>
            <a:rPr lang="uk-UA" sz="1800" dirty="0"/>
            <a:t>- спеціальних дисциплін та ін.</a:t>
          </a:r>
          <a:endParaRPr lang="ru-RU" sz="1400" dirty="0"/>
        </a:p>
      </dgm:t>
    </dgm:pt>
    <dgm:pt modelId="{B9089A9D-A61F-4606-BDD9-F36A27404DAD}" type="parTrans" cxnId="{1C9F95C7-7B29-40A9-8955-3C4A7D2ACE5C}">
      <dgm:prSet/>
      <dgm:spPr/>
      <dgm:t>
        <a:bodyPr/>
        <a:lstStyle/>
        <a:p>
          <a:endParaRPr lang="ru-RU"/>
        </a:p>
      </dgm:t>
    </dgm:pt>
    <dgm:pt modelId="{801D1EFA-F13B-4FC6-A5FE-CE9D7FF5C0F1}" type="sibTrans" cxnId="{1C9F95C7-7B29-40A9-8955-3C4A7D2ACE5C}">
      <dgm:prSet/>
      <dgm:spPr/>
      <dgm:t>
        <a:bodyPr/>
        <a:lstStyle/>
        <a:p>
          <a:endParaRPr lang="ru-RU"/>
        </a:p>
      </dgm:t>
    </dgm:pt>
    <dgm:pt modelId="{75B4CCAA-EC88-4869-A285-22EF285D4F18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uk-UA" sz="23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Організація навчального матеріалу:</a:t>
          </a:r>
        </a:p>
        <a:p>
          <a:pPr algn="just">
            <a:spcAft>
              <a:spcPts val="0"/>
            </a:spcAft>
          </a:pPr>
          <a:r>
            <a:rPr lang="uk-UA" sz="1800" dirty="0"/>
            <a:t>- індивідуальні;</a:t>
          </a:r>
        </a:p>
        <a:p>
          <a:pPr algn="just">
            <a:spcAft>
              <a:spcPts val="0"/>
            </a:spcAft>
          </a:pPr>
          <a:r>
            <a:rPr lang="uk-UA" sz="1800" dirty="0"/>
            <a:t>- колективні;</a:t>
          </a:r>
        </a:p>
        <a:p>
          <a:pPr algn="just">
            <a:spcAft>
              <a:spcPts val="0"/>
            </a:spcAft>
          </a:pPr>
          <a:r>
            <a:rPr lang="uk-UA" sz="1800" dirty="0"/>
            <a:t>- змішані.</a:t>
          </a:r>
          <a:endParaRPr lang="ru-RU" sz="1800" dirty="0"/>
        </a:p>
      </dgm:t>
    </dgm:pt>
    <dgm:pt modelId="{D88CC42F-400B-41EF-8AED-22C63416E709}" type="parTrans" cxnId="{A3F074E7-98C4-422B-9EBF-8D443EFF1153}">
      <dgm:prSet/>
      <dgm:spPr/>
      <dgm:t>
        <a:bodyPr/>
        <a:lstStyle/>
        <a:p>
          <a:endParaRPr lang="ru-RU"/>
        </a:p>
      </dgm:t>
    </dgm:pt>
    <dgm:pt modelId="{B5C53047-659B-45CC-A1BB-221AF9637839}" type="sibTrans" cxnId="{A3F074E7-98C4-422B-9EBF-8D443EFF1153}">
      <dgm:prSet/>
      <dgm:spPr/>
      <dgm:t>
        <a:bodyPr/>
        <a:lstStyle/>
        <a:p>
          <a:endParaRPr lang="ru-RU"/>
        </a:p>
      </dgm:t>
    </dgm:pt>
    <dgm:pt modelId="{E11AC707-C31F-408D-8D1D-F1DF5842DB66}">
      <dgm:prSet phldrT="[Текст]" custT="1"/>
      <dgm:spPr/>
      <dgm:t>
        <a:bodyPr/>
        <a:lstStyle/>
        <a:p>
          <a:pPr algn="ctr">
            <a:spcAft>
              <a:spcPct val="35000"/>
            </a:spcAft>
          </a:pPr>
          <a:r>
            <a:rPr lang="uk-UA" sz="23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Засіб навчання:</a:t>
          </a:r>
        </a:p>
        <a:p>
          <a:pPr algn="l">
            <a:spcAft>
              <a:spcPts val="0"/>
            </a:spcAft>
          </a:pPr>
          <a:r>
            <a:rPr lang="uk-UA" sz="1900" baseline="0" dirty="0"/>
            <a:t>- відеотехнічні;</a:t>
          </a:r>
        </a:p>
        <a:p>
          <a:pPr algn="l">
            <a:spcAft>
              <a:spcPts val="0"/>
            </a:spcAft>
          </a:pPr>
          <a:r>
            <a:rPr lang="uk-UA" sz="1900" baseline="0" dirty="0"/>
            <a:t>- інформаційні;</a:t>
          </a:r>
        </a:p>
        <a:p>
          <a:pPr marL="0" indent="0" algn="l">
            <a:spcAft>
              <a:spcPts val="0"/>
            </a:spcAft>
          </a:pPr>
          <a:r>
            <a:rPr lang="uk-UA" sz="1900" spc="-20" baseline="0" dirty="0"/>
            <a:t>- проблемно-діяльнісні;</a:t>
          </a:r>
        </a:p>
        <a:p>
          <a:pPr algn="l">
            <a:spcAft>
              <a:spcPts val="0"/>
            </a:spcAft>
          </a:pPr>
          <a:r>
            <a:rPr lang="uk-UA" sz="1900" baseline="0" dirty="0"/>
            <a:t>- рефлексивні тощо.</a:t>
          </a:r>
          <a:endParaRPr lang="ru-RU" sz="1900" baseline="0" dirty="0"/>
        </a:p>
      </dgm:t>
    </dgm:pt>
    <dgm:pt modelId="{0314DAA3-224D-44D9-9438-2A2C21397E83}" type="parTrans" cxnId="{B291ED69-1E5C-4B4A-A836-26114F5F2380}">
      <dgm:prSet/>
      <dgm:spPr/>
      <dgm:t>
        <a:bodyPr/>
        <a:lstStyle/>
        <a:p>
          <a:endParaRPr lang="ru-RU"/>
        </a:p>
      </dgm:t>
    </dgm:pt>
    <dgm:pt modelId="{DFF29852-046D-47DE-AE3A-96537FBED81B}" type="sibTrans" cxnId="{B291ED69-1E5C-4B4A-A836-26114F5F2380}">
      <dgm:prSet/>
      <dgm:spPr/>
      <dgm:t>
        <a:bodyPr/>
        <a:lstStyle/>
        <a:p>
          <a:endParaRPr lang="ru-RU"/>
        </a:p>
      </dgm:t>
    </dgm:pt>
    <dgm:pt modelId="{51F65E61-2D68-4424-BDAE-55AEF95BAFAB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uk-UA" sz="23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Методичні завдання:</a:t>
          </a:r>
        </a:p>
        <a:p>
          <a:pPr algn="l">
            <a:spcAft>
              <a:spcPts val="0"/>
            </a:spcAft>
          </a:pPr>
          <a:r>
            <a:rPr lang="uk-UA" sz="1800" dirty="0"/>
            <a:t>- технологія одного предмету;</a:t>
          </a:r>
        </a:p>
        <a:p>
          <a:pPr algn="just">
            <a:spcAft>
              <a:spcPts val="0"/>
            </a:spcAft>
          </a:pPr>
          <a:r>
            <a:rPr lang="uk-UA" sz="1800" dirty="0"/>
            <a:t>- технологія одного засобу;</a:t>
          </a:r>
        </a:p>
        <a:p>
          <a:pPr algn="just">
            <a:spcAft>
              <a:spcPts val="0"/>
            </a:spcAft>
          </a:pPr>
          <a:r>
            <a:rPr lang="uk-UA" sz="1800" dirty="0"/>
            <a:t>- технологія одного методу.</a:t>
          </a:r>
          <a:endParaRPr lang="ru-RU" sz="1800" dirty="0"/>
        </a:p>
      </dgm:t>
    </dgm:pt>
    <dgm:pt modelId="{317FDD30-3FED-41C3-A2B0-46FE1019F98F}" type="parTrans" cxnId="{F03D7526-F938-43CF-93B7-A8CC5FF6A471}">
      <dgm:prSet/>
      <dgm:spPr/>
      <dgm:t>
        <a:bodyPr/>
        <a:lstStyle/>
        <a:p>
          <a:endParaRPr lang="ru-RU"/>
        </a:p>
      </dgm:t>
    </dgm:pt>
    <dgm:pt modelId="{3A547A2D-0B19-4EBC-9C1E-294F0B372C61}" type="sibTrans" cxnId="{F03D7526-F938-43CF-93B7-A8CC5FF6A471}">
      <dgm:prSet/>
      <dgm:spPr/>
      <dgm:t>
        <a:bodyPr/>
        <a:lstStyle/>
        <a:p>
          <a:endParaRPr lang="ru-RU"/>
        </a:p>
      </dgm:t>
    </dgm:pt>
    <dgm:pt modelId="{4E2A1890-CE63-422E-B8C6-B497933D2EED}">
      <dgm:prSet phldrT="[Текст]"/>
      <dgm:spPr/>
      <dgm:t>
        <a:bodyPr/>
        <a:lstStyle/>
        <a:p>
          <a:pPr algn="l">
            <a:spcAft>
              <a:spcPts val="0"/>
            </a:spcAft>
          </a:pPr>
          <a:r>
            <a:rPr lang="uk-UA" sz="1800" dirty="0"/>
            <a:t>підвищення кваліфікації й перепідготовка фахівців;</a:t>
          </a:r>
          <a:endParaRPr lang="ru-RU" sz="1800" dirty="0"/>
        </a:p>
      </dgm:t>
    </dgm:pt>
    <dgm:pt modelId="{9262A0D5-5C6F-453D-AF4F-C25341B0C6D7}" type="parTrans" cxnId="{F4358D0D-0DED-4B13-9F63-228B361A2C1F}">
      <dgm:prSet/>
      <dgm:spPr/>
      <dgm:t>
        <a:bodyPr/>
        <a:lstStyle/>
        <a:p>
          <a:endParaRPr lang="ru-RU"/>
        </a:p>
      </dgm:t>
    </dgm:pt>
    <dgm:pt modelId="{57D7657E-89A3-40D1-B435-F4AFE6AAA9B2}" type="sibTrans" cxnId="{F4358D0D-0DED-4B13-9F63-228B361A2C1F}">
      <dgm:prSet/>
      <dgm:spPr/>
      <dgm:t>
        <a:bodyPr/>
        <a:lstStyle/>
        <a:p>
          <a:endParaRPr lang="ru-RU"/>
        </a:p>
      </dgm:t>
    </dgm:pt>
    <dgm:pt modelId="{2DCEB7C4-0167-4407-AD33-E39B9F30F3AB}">
      <dgm:prSet phldrT="[Текст]"/>
      <dgm:spPr/>
      <dgm:t>
        <a:bodyPr/>
        <a:lstStyle/>
        <a:p>
          <a:pPr algn="l">
            <a:spcAft>
              <a:spcPts val="0"/>
            </a:spcAft>
          </a:pPr>
          <a:r>
            <a:rPr lang="uk-UA" sz="1800" dirty="0"/>
            <a:t>підготовка викладачів ВНЗ тощо.</a:t>
          </a:r>
          <a:endParaRPr lang="ru-RU" sz="1800" dirty="0"/>
        </a:p>
      </dgm:t>
    </dgm:pt>
    <dgm:pt modelId="{85BC7E5B-7B6B-4A42-B934-4DC9E1F13D59}" type="parTrans" cxnId="{EA8076A9-C3A6-4F21-8C9E-26B1F240A894}">
      <dgm:prSet/>
      <dgm:spPr/>
      <dgm:t>
        <a:bodyPr/>
        <a:lstStyle/>
        <a:p>
          <a:endParaRPr lang="ru-RU"/>
        </a:p>
      </dgm:t>
    </dgm:pt>
    <dgm:pt modelId="{C3850949-2A09-456B-9F7C-3CCC66726E67}" type="sibTrans" cxnId="{EA8076A9-C3A6-4F21-8C9E-26B1F240A894}">
      <dgm:prSet/>
      <dgm:spPr/>
      <dgm:t>
        <a:bodyPr/>
        <a:lstStyle/>
        <a:p>
          <a:endParaRPr lang="ru-RU"/>
        </a:p>
      </dgm:t>
    </dgm:pt>
    <dgm:pt modelId="{D180E107-FBFF-4542-B72A-12B6244F834F}" type="pres">
      <dgm:prSet presAssocID="{A0115674-F39B-47D3-8B97-576364286D78}" presName="diagram" presStyleCnt="0">
        <dgm:presLayoutVars>
          <dgm:dir/>
          <dgm:resizeHandles val="exact"/>
        </dgm:presLayoutVars>
      </dgm:prSet>
      <dgm:spPr/>
    </dgm:pt>
    <dgm:pt modelId="{258A0FEF-6BFB-4DA2-9BA6-E06A5C3F468C}" type="pres">
      <dgm:prSet presAssocID="{1AAE9947-4452-4FA5-B5E0-FF2E3D4FF0AD}" presName="node" presStyleLbl="node1" presStyleIdx="0" presStyleCnt="5" custScaleY="172666">
        <dgm:presLayoutVars>
          <dgm:bulletEnabled val="1"/>
        </dgm:presLayoutVars>
      </dgm:prSet>
      <dgm:spPr/>
    </dgm:pt>
    <dgm:pt modelId="{5F4FA093-0A09-4DFA-A154-45DDE0396A56}" type="pres">
      <dgm:prSet presAssocID="{C56FB727-F879-4F15-9D90-AB4D7C1CF059}" presName="sibTrans" presStyleCnt="0"/>
      <dgm:spPr/>
    </dgm:pt>
    <dgm:pt modelId="{9BE69930-5B9F-41B8-B762-59375A3098F5}" type="pres">
      <dgm:prSet presAssocID="{0F827151-0453-479B-B125-FFB7C83E9347}" presName="node" presStyleLbl="node1" presStyleIdx="1" presStyleCnt="5" custScaleY="172666">
        <dgm:presLayoutVars>
          <dgm:bulletEnabled val="1"/>
        </dgm:presLayoutVars>
      </dgm:prSet>
      <dgm:spPr/>
    </dgm:pt>
    <dgm:pt modelId="{5FF310F0-E31A-486C-BEE7-4CBB0595FA11}" type="pres">
      <dgm:prSet presAssocID="{801D1EFA-F13B-4FC6-A5FE-CE9D7FF5C0F1}" presName="sibTrans" presStyleCnt="0"/>
      <dgm:spPr/>
    </dgm:pt>
    <dgm:pt modelId="{DC9CE721-CE1A-411A-A2D4-621158279317}" type="pres">
      <dgm:prSet presAssocID="{E11AC707-C31F-408D-8D1D-F1DF5842DB66}" presName="node" presStyleLbl="node1" presStyleIdx="2" presStyleCnt="5" custScaleY="172666" custLinFactNeighborX="-1603" custLinFactNeighborY="2667">
        <dgm:presLayoutVars>
          <dgm:bulletEnabled val="1"/>
        </dgm:presLayoutVars>
      </dgm:prSet>
      <dgm:spPr/>
    </dgm:pt>
    <dgm:pt modelId="{C7F6C655-9437-44CE-B4AB-A2A910713EBB}" type="pres">
      <dgm:prSet presAssocID="{DFF29852-046D-47DE-AE3A-96537FBED81B}" presName="sibTrans" presStyleCnt="0"/>
      <dgm:spPr/>
    </dgm:pt>
    <dgm:pt modelId="{9648F964-FD46-4607-95D2-86012B13C6A9}" type="pres">
      <dgm:prSet presAssocID="{75B4CCAA-EC88-4869-A285-22EF285D4F18}" presName="node" presStyleLbl="node1" presStyleIdx="3" presStyleCnt="5" custScaleX="122400" custScaleY="123997" custLinFactNeighborX="-6602" custLinFactNeighborY="-4668">
        <dgm:presLayoutVars>
          <dgm:bulletEnabled val="1"/>
        </dgm:presLayoutVars>
      </dgm:prSet>
      <dgm:spPr/>
    </dgm:pt>
    <dgm:pt modelId="{0B78DC26-15EC-412D-AE6F-B8ADE66901C9}" type="pres">
      <dgm:prSet presAssocID="{B5C53047-659B-45CC-A1BB-221AF9637839}" presName="sibTrans" presStyleCnt="0"/>
      <dgm:spPr/>
    </dgm:pt>
    <dgm:pt modelId="{B5072D8F-4564-47FD-977A-95F9ADF4049F}" type="pres">
      <dgm:prSet presAssocID="{51F65E61-2D68-4424-BDAE-55AEF95BAFAB}" presName="node" presStyleLbl="node1" presStyleIdx="4" presStyleCnt="5" custScaleX="129597" custScaleY="118666" custLinFactNeighborX="-2602" custLinFactNeighborY="-2667">
        <dgm:presLayoutVars>
          <dgm:bulletEnabled val="1"/>
        </dgm:presLayoutVars>
      </dgm:prSet>
      <dgm:spPr/>
    </dgm:pt>
  </dgm:ptLst>
  <dgm:cxnLst>
    <dgm:cxn modelId="{F4358D0D-0DED-4B13-9F63-228B361A2C1F}" srcId="{1AAE9947-4452-4FA5-B5E0-FF2E3D4FF0AD}" destId="{4E2A1890-CE63-422E-B8C6-B497933D2EED}" srcOrd="1" destOrd="0" parTransId="{9262A0D5-5C6F-453D-AF4F-C25341B0C6D7}" sibTransId="{57D7657E-89A3-40D1-B435-F4AFE6AAA9B2}"/>
    <dgm:cxn modelId="{77F5F912-747A-41EE-9027-F17B2728A0A6}" type="presOf" srcId="{0F827151-0453-479B-B125-FFB7C83E9347}" destId="{9BE69930-5B9F-41B8-B762-59375A3098F5}" srcOrd="0" destOrd="0" presId="urn:microsoft.com/office/officeart/2005/8/layout/default"/>
    <dgm:cxn modelId="{21E8D317-C81C-46E0-A02E-AE1034D706BC}" type="presOf" srcId="{A0115674-F39B-47D3-8B97-576364286D78}" destId="{D180E107-FBFF-4542-B72A-12B6244F834F}" srcOrd="0" destOrd="0" presId="urn:microsoft.com/office/officeart/2005/8/layout/default"/>
    <dgm:cxn modelId="{0CC3431B-A73F-474A-A418-536842517B87}" type="presOf" srcId="{75B4CCAA-EC88-4869-A285-22EF285D4F18}" destId="{9648F964-FD46-4607-95D2-86012B13C6A9}" srcOrd="0" destOrd="0" presId="urn:microsoft.com/office/officeart/2005/8/layout/default"/>
    <dgm:cxn modelId="{F03D7526-F938-43CF-93B7-A8CC5FF6A471}" srcId="{A0115674-F39B-47D3-8B97-576364286D78}" destId="{51F65E61-2D68-4424-BDAE-55AEF95BAFAB}" srcOrd="4" destOrd="0" parTransId="{317FDD30-3FED-41C3-A2B0-46FE1019F98F}" sibTransId="{3A547A2D-0B19-4EBC-9C1E-294F0B372C61}"/>
    <dgm:cxn modelId="{513F582D-105F-4FED-B0FE-90D5FA609AEA}" srcId="{1AAE9947-4452-4FA5-B5E0-FF2E3D4FF0AD}" destId="{6C9EEE27-926D-49F0-956C-811BC8B66CC2}" srcOrd="0" destOrd="0" parTransId="{610FF1BE-690F-4D04-AEDD-E648CE8FD3AE}" sibTransId="{89E22096-D34F-4B59-AA3C-657FBD2578BA}"/>
    <dgm:cxn modelId="{977EBB30-5386-42F3-B834-2D24E63A65FE}" type="presOf" srcId="{2DCEB7C4-0167-4407-AD33-E39B9F30F3AB}" destId="{258A0FEF-6BFB-4DA2-9BA6-E06A5C3F468C}" srcOrd="0" destOrd="3" presId="urn:microsoft.com/office/officeart/2005/8/layout/default"/>
    <dgm:cxn modelId="{967D1633-08A4-4CD2-B6BB-B44556074D21}" type="presOf" srcId="{51F65E61-2D68-4424-BDAE-55AEF95BAFAB}" destId="{B5072D8F-4564-47FD-977A-95F9ADF4049F}" srcOrd="0" destOrd="0" presId="urn:microsoft.com/office/officeart/2005/8/layout/default"/>
    <dgm:cxn modelId="{3772BB68-464F-4944-AC4E-E92AC5D0876B}" srcId="{A0115674-F39B-47D3-8B97-576364286D78}" destId="{1AAE9947-4452-4FA5-B5E0-FF2E3D4FF0AD}" srcOrd="0" destOrd="0" parTransId="{D0820021-DA7C-4A4B-A67A-FE288DD0CF46}" sibTransId="{C56FB727-F879-4F15-9D90-AB4D7C1CF059}"/>
    <dgm:cxn modelId="{B291ED69-1E5C-4B4A-A836-26114F5F2380}" srcId="{A0115674-F39B-47D3-8B97-576364286D78}" destId="{E11AC707-C31F-408D-8D1D-F1DF5842DB66}" srcOrd="2" destOrd="0" parTransId="{0314DAA3-224D-44D9-9438-2A2C21397E83}" sibTransId="{DFF29852-046D-47DE-AE3A-96537FBED81B}"/>
    <dgm:cxn modelId="{3BB79F74-A320-4FF2-A60A-47DEB4D6EA7A}" type="presOf" srcId="{E11AC707-C31F-408D-8D1D-F1DF5842DB66}" destId="{DC9CE721-CE1A-411A-A2D4-621158279317}" srcOrd="0" destOrd="0" presId="urn:microsoft.com/office/officeart/2005/8/layout/default"/>
    <dgm:cxn modelId="{EA8076A9-C3A6-4F21-8C9E-26B1F240A894}" srcId="{1AAE9947-4452-4FA5-B5E0-FF2E3D4FF0AD}" destId="{2DCEB7C4-0167-4407-AD33-E39B9F30F3AB}" srcOrd="2" destOrd="0" parTransId="{85BC7E5B-7B6B-4A42-B934-4DC9E1F13D59}" sibTransId="{C3850949-2A09-456B-9F7C-3CCC66726E67}"/>
    <dgm:cxn modelId="{694664B4-A565-4BBC-8B73-5E0BDEB5AF15}" type="presOf" srcId="{1AAE9947-4452-4FA5-B5E0-FF2E3D4FF0AD}" destId="{258A0FEF-6BFB-4DA2-9BA6-E06A5C3F468C}" srcOrd="0" destOrd="0" presId="urn:microsoft.com/office/officeart/2005/8/layout/default"/>
    <dgm:cxn modelId="{8C8D36BE-62A9-40A0-876D-52BB7E283BB3}" type="presOf" srcId="{6C9EEE27-926D-49F0-956C-811BC8B66CC2}" destId="{258A0FEF-6BFB-4DA2-9BA6-E06A5C3F468C}" srcOrd="0" destOrd="1" presId="urn:microsoft.com/office/officeart/2005/8/layout/default"/>
    <dgm:cxn modelId="{1C9F95C7-7B29-40A9-8955-3C4A7D2ACE5C}" srcId="{A0115674-F39B-47D3-8B97-576364286D78}" destId="{0F827151-0453-479B-B125-FFB7C83E9347}" srcOrd="1" destOrd="0" parTransId="{B9089A9D-A61F-4606-BDD9-F36A27404DAD}" sibTransId="{801D1EFA-F13B-4FC6-A5FE-CE9D7FF5C0F1}"/>
    <dgm:cxn modelId="{D5194AE2-6A2D-4B43-8656-3521477EB3BF}" type="presOf" srcId="{4E2A1890-CE63-422E-B8C6-B497933D2EED}" destId="{258A0FEF-6BFB-4DA2-9BA6-E06A5C3F468C}" srcOrd="0" destOrd="2" presId="urn:microsoft.com/office/officeart/2005/8/layout/default"/>
    <dgm:cxn modelId="{A3F074E7-98C4-422B-9EBF-8D443EFF1153}" srcId="{A0115674-F39B-47D3-8B97-576364286D78}" destId="{75B4CCAA-EC88-4869-A285-22EF285D4F18}" srcOrd="3" destOrd="0" parTransId="{D88CC42F-400B-41EF-8AED-22C63416E709}" sibTransId="{B5C53047-659B-45CC-A1BB-221AF9637839}"/>
    <dgm:cxn modelId="{4158E7E5-9CEC-4694-9F72-B8FF030AAD60}" type="presParOf" srcId="{D180E107-FBFF-4542-B72A-12B6244F834F}" destId="{258A0FEF-6BFB-4DA2-9BA6-E06A5C3F468C}" srcOrd="0" destOrd="0" presId="urn:microsoft.com/office/officeart/2005/8/layout/default"/>
    <dgm:cxn modelId="{6F1D247C-832D-4F94-9DEC-2A7287EB4BE6}" type="presParOf" srcId="{D180E107-FBFF-4542-B72A-12B6244F834F}" destId="{5F4FA093-0A09-4DFA-A154-45DDE0396A56}" srcOrd="1" destOrd="0" presId="urn:microsoft.com/office/officeart/2005/8/layout/default"/>
    <dgm:cxn modelId="{AACBEEA3-70F5-4638-879E-508004C6BAB9}" type="presParOf" srcId="{D180E107-FBFF-4542-B72A-12B6244F834F}" destId="{9BE69930-5B9F-41B8-B762-59375A3098F5}" srcOrd="2" destOrd="0" presId="urn:microsoft.com/office/officeart/2005/8/layout/default"/>
    <dgm:cxn modelId="{D91983CD-DB62-461F-889D-5BC99DFA6436}" type="presParOf" srcId="{D180E107-FBFF-4542-B72A-12B6244F834F}" destId="{5FF310F0-E31A-486C-BEE7-4CBB0595FA11}" srcOrd="3" destOrd="0" presId="urn:microsoft.com/office/officeart/2005/8/layout/default"/>
    <dgm:cxn modelId="{DF03B04A-94D5-4E4E-A25A-7EDC88A8861D}" type="presParOf" srcId="{D180E107-FBFF-4542-B72A-12B6244F834F}" destId="{DC9CE721-CE1A-411A-A2D4-621158279317}" srcOrd="4" destOrd="0" presId="urn:microsoft.com/office/officeart/2005/8/layout/default"/>
    <dgm:cxn modelId="{6B40AA08-B434-4341-925E-035970A90654}" type="presParOf" srcId="{D180E107-FBFF-4542-B72A-12B6244F834F}" destId="{C7F6C655-9437-44CE-B4AB-A2A910713EBB}" srcOrd="5" destOrd="0" presId="urn:microsoft.com/office/officeart/2005/8/layout/default"/>
    <dgm:cxn modelId="{30616AA1-BB37-46DF-9410-22DF41F70476}" type="presParOf" srcId="{D180E107-FBFF-4542-B72A-12B6244F834F}" destId="{9648F964-FD46-4607-95D2-86012B13C6A9}" srcOrd="6" destOrd="0" presId="urn:microsoft.com/office/officeart/2005/8/layout/default"/>
    <dgm:cxn modelId="{21E2689A-067D-4933-9AE6-03AFAD7ACCF5}" type="presParOf" srcId="{D180E107-FBFF-4542-B72A-12B6244F834F}" destId="{0B78DC26-15EC-412D-AE6F-B8ADE66901C9}" srcOrd="7" destOrd="0" presId="urn:microsoft.com/office/officeart/2005/8/layout/default"/>
    <dgm:cxn modelId="{567C0B7A-BF39-4479-8AC2-1890C4598C73}" type="presParOf" srcId="{D180E107-FBFF-4542-B72A-12B6244F834F}" destId="{B5072D8F-4564-47FD-977A-95F9ADF4049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22A8C7-B838-4EE1-A98D-062FB137BA51}" type="doc">
      <dgm:prSet loTypeId="urn:microsoft.com/office/officeart/2005/8/layout/target2" loCatId="relationship" qsTypeId="urn:microsoft.com/office/officeart/2005/8/quickstyle/3d8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7ED9EE-32CB-47CE-8EB3-C2A37E0C755C}">
      <dgm:prSet custT="1"/>
      <dgm:spPr/>
      <dgm:t>
        <a:bodyPr/>
        <a:lstStyle/>
        <a:p>
          <a:pPr algn="ctr" rtl="0">
            <a:spcAft>
              <a:spcPts val="0"/>
            </a:spcAft>
          </a:pPr>
          <a:r>
            <a: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ІІІ рівень</a:t>
          </a:r>
        </a:p>
        <a:p>
          <a:pPr algn="ctr" rtl="0">
            <a:spcAft>
              <a:spcPts val="0"/>
            </a:spcAft>
          </a:pPr>
          <a:r>
            <a: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локальний (модульний).</a:t>
          </a:r>
          <a:endParaRPr lang="ru-RU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5D81C47-996B-4914-8BCF-4C0C03B180A5}" type="parTrans" cxnId="{FA47CEAB-0D61-49C0-8825-AB550EA15010}">
      <dgm:prSet/>
      <dgm:spPr/>
      <dgm:t>
        <a:bodyPr/>
        <a:lstStyle/>
        <a:p>
          <a:endParaRPr lang="ru-RU"/>
        </a:p>
      </dgm:t>
    </dgm:pt>
    <dgm:pt modelId="{34646445-E3AC-4A78-9371-8C2C2E51B934}" type="sibTrans" cxnId="{FA47CEAB-0D61-49C0-8825-AB550EA15010}">
      <dgm:prSet/>
      <dgm:spPr/>
      <dgm:t>
        <a:bodyPr/>
        <a:lstStyle/>
        <a:p>
          <a:endParaRPr lang="ru-RU"/>
        </a:p>
      </dgm:t>
    </dgm:pt>
    <dgm:pt modelId="{B3EE08A9-8C33-4EAB-8860-40A81A2E6509}">
      <dgm:prSet custT="1"/>
      <dgm:spPr/>
      <dgm:t>
        <a:bodyPr/>
        <a:lstStyle/>
        <a:p>
          <a:pPr algn="ctr" rtl="0">
            <a:spcAft>
              <a:spcPts val="0"/>
            </a:spcAft>
          </a:pPr>
          <a:r>
            <a: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 рівень</a:t>
          </a:r>
        </a:p>
        <a:p>
          <a:pPr algn="ctr" rtl="0">
            <a:spcAft>
              <a:spcPts val="0"/>
            </a:spcAft>
          </a:pPr>
          <a:r>
            <a: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загальнопедагогічний</a:t>
          </a:r>
          <a:r>
            <a:rPr lang="uk-UA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0DE55E0-43CE-4071-A44C-38560116D331}" type="sibTrans" cxnId="{12944FCC-F2F2-4A30-AE30-A457DE278645}">
      <dgm:prSet/>
      <dgm:spPr/>
      <dgm:t>
        <a:bodyPr/>
        <a:lstStyle/>
        <a:p>
          <a:endParaRPr lang="ru-RU"/>
        </a:p>
      </dgm:t>
    </dgm:pt>
    <dgm:pt modelId="{F8EC74AE-3C37-4E3C-9472-D6D0D5D551DC}" type="parTrans" cxnId="{12944FCC-F2F2-4A30-AE30-A457DE278645}">
      <dgm:prSet/>
      <dgm:spPr/>
      <dgm:t>
        <a:bodyPr/>
        <a:lstStyle/>
        <a:p>
          <a:endParaRPr lang="ru-RU"/>
        </a:p>
      </dgm:t>
    </dgm:pt>
    <dgm:pt modelId="{B20936BF-AD22-4D6E-8638-683E3C3650A5}">
      <dgm:prSet custT="1"/>
      <dgm:spPr/>
      <dgm:t>
        <a:bodyPr/>
        <a:lstStyle/>
        <a:p>
          <a:pPr algn="ctr" rtl="0">
            <a:spcAft>
              <a:spcPts val="0"/>
            </a:spcAft>
          </a:pPr>
          <a:r>
            <a: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ІІ  рівень</a:t>
          </a:r>
        </a:p>
        <a:p>
          <a:pPr algn="ctr" rtl="0">
            <a:spcAft>
              <a:spcPts val="0"/>
            </a:spcAft>
          </a:pPr>
          <a:r>
            <a: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предметно-методичний;</a:t>
          </a:r>
          <a:endParaRPr lang="ru-RU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44DD1FE-31E3-44F5-84D1-71B2CCC8CEB6}" type="sibTrans" cxnId="{4E065495-D540-4A17-BA8A-87935C138B90}">
      <dgm:prSet/>
      <dgm:spPr/>
      <dgm:t>
        <a:bodyPr/>
        <a:lstStyle/>
        <a:p>
          <a:endParaRPr lang="ru-RU"/>
        </a:p>
      </dgm:t>
    </dgm:pt>
    <dgm:pt modelId="{721A7CC0-B5B9-4C7A-A6EA-DD5416933E51}" type="parTrans" cxnId="{4E065495-D540-4A17-BA8A-87935C138B90}">
      <dgm:prSet/>
      <dgm:spPr/>
      <dgm:t>
        <a:bodyPr/>
        <a:lstStyle/>
        <a:p>
          <a:endParaRPr lang="ru-RU"/>
        </a:p>
      </dgm:t>
    </dgm:pt>
    <dgm:pt modelId="{91E31B5D-CBBD-4F06-AE11-4A050E96AB41}" type="pres">
      <dgm:prSet presAssocID="{3422A8C7-B838-4EE1-A98D-062FB137BA51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B6EF9D02-9130-4E3A-AC61-3490DDAD43F1}" type="pres">
      <dgm:prSet presAssocID="{3422A8C7-B838-4EE1-A98D-062FB137BA51}" presName="outerBox" presStyleCnt="0"/>
      <dgm:spPr/>
    </dgm:pt>
    <dgm:pt modelId="{99A1C771-43F6-4624-9AF5-E76B9BAD0C30}" type="pres">
      <dgm:prSet presAssocID="{3422A8C7-B838-4EE1-A98D-062FB137BA51}" presName="outerBoxParent" presStyleLbl="node1" presStyleIdx="0" presStyleCnt="3"/>
      <dgm:spPr/>
    </dgm:pt>
    <dgm:pt modelId="{5BF4ECC1-A014-45D5-B323-4B01440E6056}" type="pres">
      <dgm:prSet presAssocID="{3422A8C7-B838-4EE1-A98D-062FB137BA51}" presName="outerBoxChildren" presStyleCnt="0"/>
      <dgm:spPr/>
    </dgm:pt>
    <dgm:pt modelId="{37656221-3F50-4FF7-A59D-2E65C2A10E90}" type="pres">
      <dgm:prSet presAssocID="{3422A8C7-B838-4EE1-A98D-062FB137BA51}" presName="middleBox" presStyleCnt="0"/>
      <dgm:spPr/>
    </dgm:pt>
    <dgm:pt modelId="{5C3B2C43-EC8C-40C5-BCF9-9D103209CBDB}" type="pres">
      <dgm:prSet presAssocID="{3422A8C7-B838-4EE1-A98D-062FB137BA51}" presName="middleBoxParent" presStyleLbl="node1" presStyleIdx="1" presStyleCnt="3"/>
      <dgm:spPr/>
    </dgm:pt>
    <dgm:pt modelId="{EA932E51-E503-42D9-A468-EDD7556AEEA4}" type="pres">
      <dgm:prSet presAssocID="{3422A8C7-B838-4EE1-A98D-062FB137BA51}" presName="middleBoxChildren" presStyleCnt="0"/>
      <dgm:spPr/>
    </dgm:pt>
    <dgm:pt modelId="{FB76FB11-DBD1-4DB7-ABFA-487AC2347624}" type="pres">
      <dgm:prSet presAssocID="{3422A8C7-B838-4EE1-A98D-062FB137BA51}" presName="centerBox" presStyleCnt="0"/>
      <dgm:spPr/>
    </dgm:pt>
    <dgm:pt modelId="{466CAE4D-B1A4-4B72-AC76-45F803E30701}" type="pres">
      <dgm:prSet presAssocID="{3422A8C7-B838-4EE1-A98D-062FB137BA51}" presName="centerBoxParent" presStyleLbl="node1" presStyleIdx="2" presStyleCnt="3"/>
      <dgm:spPr/>
    </dgm:pt>
  </dgm:ptLst>
  <dgm:cxnLst>
    <dgm:cxn modelId="{2875062C-ACD1-4157-A89A-CB019BBAD8A3}" type="presOf" srcId="{B20936BF-AD22-4D6E-8638-683E3C3650A5}" destId="{5C3B2C43-EC8C-40C5-BCF9-9D103209CBDB}" srcOrd="0" destOrd="0" presId="urn:microsoft.com/office/officeart/2005/8/layout/target2"/>
    <dgm:cxn modelId="{8B183432-6D60-40DE-A849-19BCF81089EE}" type="presOf" srcId="{3C7ED9EE-32CB-47CE-8EB3-C2A37E0C755C}" destId="{466CAE4D-B1A4-4B72-AC76-45F803E30701}" srcOrd="0" destOrd="0" presId="urn:microsoft.com/office/officeart/2005/8/layout/target2"/>
    <dgm:cxn modelId="{DCB17763-943E-49A0-9151-504B229A057D}" type="presOf" srcId="{B3EE08A9-8C33-4EAB-8860-40A81A2E6509}" destId="{99A1C771-43F6-4624-9AF5-E76B9BAD0C30}" srcOrd="0" destOrd="0" presId="urn:microsoft.com/office/officeart/2005/8/layout/target2"/>
    <dgm:cxn modelId="{E6E81E84-4FD4-4B83-85F3-C84867840C23}" type="presOf" srcId="{3422A8C7-B838-4EE1-A98D-062FB137BA51}" destId="{91E31B5D-CBBD-4F06-AE11-4A050E96AB41}" srcOrd="0" destOrd="0" presId="urn:microsoft.com/office/officeart/2005/8/layout/target2"/>
    <dgm:cxn modelId="{4E065495-D540-4A17-BA8A-87935C138B90}" srcId="{3422A8C7-B838-4EE1-A98D-062FB137BA51}" destId="{B20936BF-AD22-4D6E-8638-683E3C3650A5}" srcOrd="1" destOrd="0" parTransId="{721A7CC0-B5B9-4C7A-A6EA-DD5416933E51}" sibTransId="{344DD1FE-31E3-44F5-84D1-71B2CCC8CEB6}"/>
    <dgm:cxn modelId="{FA47CEAB-0D61-49C0-8825-AB550EA15010}" srcId="{3422A8C7-B838-4EE1-A98D-062FB137BA51}" destId="{3C7ED9EE-32CB-47CE-8EB3-C2A37E0C755C}" srcOrd="2" destOrd="0" parTransId="{D5D81C47-996B-4914-8BCF-4C0C03B180A5}" sibTransId="{34646445-E3AC-4A78-9371-8C2C2E51B934}"/>
    <dgm:cxn modelId="{12944FCC-F2F2-4A30-AE30-A457DE278645}" srcId="{3422A8C7-B838-4EE1-A98D-062FB137BA51}" destId="{B3EE08A9-8C33-4EAB-8860-40A81A2E6509}" srcOrd="0" destOrd="0" parTransId="{F8EC74AE-3C37-4E3C-9472-D6D0D5D551DC}" sibTransId="{C0DE55E0-43CE-4071-A44C-38560116D331}"/>
    <dgm:cxn modelId="{4A5B93CA-1CCA-4C1B-9A8C-D9EA88E7D85D}" type="presParOf" srcId="{91E31B5D-CBBD-4F06-AE11-4A050E96AB41}" destId="{B6EF9D02-9130-4E3A-AC61-3490DDAD43F1}" srcOrd="0" destOrd="0" presId="urn:microsoft.com/office/officeart/2005/8/layout/target2"/>
    <dgm:cxn modelId="{A8074540-7272-4600-9A57-7F48EEA8DB98}" type="presParOf" srcId="{B6EF9D02-9130-4E3A-AC61-3490DDAD43F1}" destId="{99A1C771-43F6-4624-9AF5-E76B9BAD0C30}" srcOrd="0" destOrd="0" presId="urn:microsoft.com/office/officeart/2005/8/layout/target2"/>
    <dgm:cxn modelId="{FC549C21-FF10-4349-BA38-54770EB57061}" type="presParOf" srcId="{B6EF9D02-9130-4E3A-AC61-3490DDAD43F1}" destId="{5BF4ECC1-A014-45D5-B323-4B01440E6056}" srcOrd="1" destOrd="0" presId="urn:microsoft.com/office/officeart/2005/8/layout/target2"/>
    <dgm:cxn modelId="{A5CAC8E3-5488-423A-B55E-7015946E53C8}" type="presParOf" srcId="{91E31B5D-CBBD-4F06-AE11-4A050E96AB41}" destId="{37656221-3F50-4FF7-A59D-2E65C2A10E90}" srcOrd="1" destOrd="0" presId="urn:microsoft.com/office/officeart/2005/8/layout/target2"/>
    <dgm:cxn modelId="{C6036FF1-E5CB-4592-BA1E-3A27619EAC2E}" type="presParOf" srcId="{37656221-3F50-4FF7-A59D-2E65C2A10E90}" destId="{5C3B2C43-EC8C-40C5-BCF9-9D103209CBDB}" srcOrd="0" destOrd="0" presId="urn:microsoft.com/office/officeart/2005/8/layout/target2"/>
    <dgm:cxn modelId="{6E32589F-9DCE-4F2D-8A7F-9832B992C156}" type="presParOf" srcId="{37656221-3F50-4FF7-A59D-2E65C2A10E90}" destId="{EA932E51-E503-42D9-A468-EDD7556AEEA4}" srcOrd="1" destOrd="0" presId="urn:microsoft.com/office/officeart/2005/8/layout/target2"/>
    <dgm:cxn modelId="{5B89ADC1-2667-402E-8B5B-5F7A90253C74}" type="presParOf" srcId="{91E31B5D-CBBD-4F06-AE11-4A050E96AB41}" destId="{FB76FB11-DBD1-4DB7-ABFA-487AC2347624}" srcOrd="2" destOrd="0" presId="urn:microsoft.com/office/officeart/2005/8/layout/target2"/>
    <dgm:cxn modelId="{096D8AD9-EC94-4F7B-BC44-CF2A0D3EB805}" type="presParOf" srcId="{FB76FB11-DBD1-4DB7-ABFA-487AC2347624}" destId="{466CAE4D-B1A4-4B72-AC76-45F803E30701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84AC7-8B12-4D88-B26A-2D99F7FDCE8D}">
      <dsp:nvSpPr>
        <dsp:cNvPr id="0" name=""/>
        <dsp:cNvSpPr/>
      </dsp:nvSpPr>
      <dsp:spPr>
        <a:xfrm>
          <a:off x="6" y="-29178"/>
          <a:ext cx="5184563" cy="46699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0" kern="120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Освітня технологія</a:t>
          </a:r>
          <a:endParaRPr lang="ru-RU" sz="2000" b="0" i="0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867485" y="204320"/>
        <a:ext cx="1449604" cy="700496"/>
      </dsp:txXfrm>
    </dsp:sp>
    <dsp:sp modelId="{1D9B3FBF-1BC4-45A9-8F44-B48A01FD1CEA}">
      <dsp:nvSpPr>
        <dsp:cNvPr id="0" name=""/>
        <dsp:cNvSpPr/>
      </dsp:nvSpPr>
      <dsp:spPr>
        <a:xfrm>
          <a:off x="214708" y="846461"/>
          <a:ext cx="4755159" cy="385269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Педагогічна технологія </a:t>
          </a:r>
          <a:endParaRPr lang="ru-RU" sz="2000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761323" y="1077623"/>
        <a:ext cx="1661928" cy="693485"/>
      </dsp:txXfrm>
    </dsp:sp>
    <dsp:sp modelId="{2BE41218-88B9-4076-9748-9C005AD6B16C}">
      <dsp:nvSpPr>
        <dsp:cNvPr id="0" name=""/>
        <dsp:cNvSpPr/>
      </dsp:nvSpPr>
      <dsp:spPr>
        <a:xfrm>
          <a:off x="1032001" y="1838813"/>
          <a:ext cx="3120573" cy="280198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Технології навчання</a:t>
          </a:r>
          <a:endParaRPr lang="ru-RU" sz="2000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865194" y="2048962"/>
        <a:ext cx="1454187" cy="630447"/>
      </dsp:txXfrm>
    </dsp:sp>
    <dsp:sp modelId="{9B8B38B4-2FA8-4298-B94F-2FF2AEC9D69D}">
      <dsp:nvSpPr>
        <dsp:cNvPr id="0" name=""/>
        <dsp:cNvSpPr/>
      </dsp:nvSpPr>
      <dsp:spPr>
        <a:xfrm>
          <a:off x="1403498" y="2772809"/>
          <a:ext cx="2377579" cy="186799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Педагогічна техніка</a:t>
          </a:r>
          <a:endParaRPr lang="ru-RU" sz="2000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751686" y="3239807"/>
        <a:ext cx="1681202" cy="9339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A0FEF-6BFB-4DA2-9BA6-E06A5C3F468C}">
      <dsp:nvSpPr>
        <dsp:cNvPr id="0" name=""/>
        <dsp:cNvSpPr/>
      </dsp:nvSpPr>
      <dsp:spPr>
        <a:xfrm>
          <a:off x="0" y="102863"/>
          <a:ext cx="2571749" cy="26643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300" b="0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Об’єкт впливу: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800" kern="1200" dirty="0"/>
            <a:t>навчання студентів;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800" kern="1200" dirty="0"/>
            <a:t>підвищення кваліфікації й перепідготовка фахівців;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800" kern="1200" dirty="0"/>
            <a:t>підготовка викладачів ВНЗ тощо.</a:t>
          </a:r>
          <a:endParaRPr lang="ru-RU" sz="1800" kern="1200" dirty="0"/>
        </a:p>
      </dsp:txBody>
      <dsp:txXfrm>
        <a:off x="0" y="102863"/>
        <a:ext cx="2571749" cy="2664322"/>
      </dsp:txXfrm>
    </dsp:sp>
    <dsp:sp modelId="{9BE69930-5B9F-41B8-B762-59375A3098F5}">
      <dsp:nvSpPr>
        <dsp:cNvPr id="0" name=""/>
        <dsp:cNvSpPr/>
      </dsp:nvSpPr>
      <dsp:spPr>
        <a:xfrm>
          <a:off x="2828925" y="102863"/>
          <a:ext cx="2571749" cy="26643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300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Предметне середовище:</a:t>
          </a:r>
        </a:p>
        <a:p>
          <a:pPr marL="0" lvl="0" indent="0" algn="just" defTabSz="10223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/>
            <a:t>- для гуманітарних дисциплін;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/>
            <a:t>- природничо-наукових;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/>
            <a:t>- технічних;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/>
            <a:t>- загальнопрофесійних;</a:t>
          </a:r>
        </a:p>
        <a:p>
          <a:pPr marL="0" lvl="0" indent="0" algn="just" defTabSz="10223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/>
            <a:t>- спеціальних дисциплін та ін.</a:t>
          </a:r>
          <a:endParaRPr lang="ru-RU" sz="1400" kern="1200" dirty="0"/>
        </a:p>
      </dsp:txBody>
      <dsp:txXfrm>
        <a:off x="2828925" y="102863"/>
        <a:ext cx="2571749" cy="2664322"/>
      </dsp:txXfrm>
    </dsp:sp>
    <dsp:sp modelId="{DC9CE721-CE1A-411A-A2D4-621158279317}">
      <dsp:nvSpPr>
        <dsp:cNvPr id="0" name=""/>
        <dsp:cNvSpPr/>
      </dsp:nvSpPr>
      <dsp:spPr>
        <a:xfrm>
          <a:off x="5616624" y="144016"/>
          <a:ext cx="2571749" cy="26643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Засіб навчання: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900" kern="1200" baseline="0" dirty="0"/>
            <a:t>- відеотехнічні;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900" kern="1200" baseline="0" dirty="0"/>
            <a:t>- інформаційні;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900" kern="1200" spc="-20" baseline="0" dirty="0"/>
            <a:t>- проблемно-діяльнісні;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900" kern="1200" baseline="0" dirty="0"/>
            <a:t>- рефлексивні тощо.</a:t>
          </a:r>
          <a:endParaRPr lang="ru-RU" sz="1900" kern="1200" baseline="0" dirty="0"/>
        </a:p>
      </dsp:txBody>
      <dsp:txXfrm>
        <a:off x="5616624" y="144016"/>
        <a:ext cx="2571749" cy="2664322"/>
      </dsp:txXfrm>
    </dsp:sp>
    <dsp:sp modelId="{9648F964-FD46-4607-95D2-86012B13C6A9}">
      <dsp:nvSpPr>
        <dsp:cNvPr id="0" name=""/>
        <dsp:cNvSpPr/>
      </dsp:nvSpPr>
      <dsp:spPr>
        <a:xfrm>
          <a:off x="576059" y="2952331"/>
          <a:ext cx="3147822" cy="19133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300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Організація навчального матеріалу:</a:t>
          </a:r>
        </a:p>
        <a:p>
          <a:pPr marL="0" lvl="0" indent="0" algn="just" defTabSz="10223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/>
            <a:t>- індивідуальні;</a:t>
          </a:r>
        </a:p>
        <a:p>
          <a:pPr marL="0" lvl="0" indent="0" algn="just" defTabSz="10223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/>
            <a:t>- колективні;</a:t>
          </a:r>
        </a:p>
        <a:p>
          <a:pPr marL="0" lvl="0" indent="0" algn="just" defTabSz="10223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/>
            <a:t>- змішані.</a:t>
          </a:r>
          <a:endParaRPr lang="ru-RU" sz="1800" kern="1200" dirty="0"/>
        </a:p>
      </dsp:txBody>
      <dsp:txXfrm>
        <a:off x="576059" y="2952331"/>
        <a:ext cx="3147822" cy="1913335"/>
      </dsp:txXfrm>
    </dsp:sp>
    <dsp:sp modelId="{B5072D8F-4564-47FD-977A-95F9ADF4049F}">
      <dsp:nvSpPr>
        <dsp:cNvPr id="0" name=""/>
        <dsp:cNvSpPr/>
      </dsp:nvSpPr>
      <dsp:spPr>
        <a:xfrm>
          <a:off x="4083926" y="3024337"/>
          <a:ext cx="3332910" cy="18310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300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Методичні завдання: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/>
            <a:t>- технологія одного предмету;</a:t>
          </a:r>
        </a:p>
        <a:p>
          <a:pPr marL="0" lvl="0" indent="0" algn="just" defTabSz="10223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/>
            <a:t>- технологія одного засобу;</a:t>
          </a:r>
        </a:p>
        <a:p>
          <a:pPr marL="0" lvl="0" indent="0" algn="just" defTabSz="10223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/>
            <a:t>- технологія одного методу.</a:t>
          </a:r>
          <a:endParaRPr lang="ru-RU" sz="1800" kern="1200" dirty="0"/>
        </a:p>
      </dsp:txBody>
      <dsp:txXfrm>
        <a:off x="4083926" y="3024337"/>
        <a:ext cx="3332910" cy="18310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1C771-43F6-4624-9AF5-E76B9BAD0C30}">
      <dsp:nvSpPr>
        <dsp:cNvPr id="0" name=""/>
        <dsp:cNvSpPr/>
      </dsp:nvSpPr>
      <dsp:spPr>
        <a:xfrm>
          <a:off x="0" y="0"/>
          <a:ext cx="4186808" cy="3951288"/>
        </a:xfrm>
        <a:prstGeom prst="roundRect">
          <a:avLst>
            <a:gd name="adj" fmla="val 8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3066639" numCol="1" spcCol="1270" anchor="t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 рівень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загальнопедагогічний</a:t>
          </a:r>
          <a:r>
            <a:rPr lang="uk-UA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8370" y="98370"/>
        <a:ext cx="3990068" cy="3754548"/>
      </dsp:txXfrm>
    </dsp:sp>
    <dsp:sp modelId="{5C3B2C43-EC8C-40C5-BCF9-9D103209CBDB}">
      <dsp:nvSpPr>
        <dsp:cNvPr id="0" name=""/>
        <dsp:cNvSpPr/>
      </dsp:nvSpPr>
      <dsp:spPr>
        <a:xfrm>
          <a:off x="104670" y="987822"/>
          <a:ext cx="3977467" cy="2765901"/>
        </a:xfrm>
        <a:prstGeom prst="roundRect">
          <a:avLst>
            <a:gd name="adj" fmla="val 10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1756348" numCol="1" spcCol="1270" anchor="t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ІІ  рівень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предметно-методичний;</a:t>
          </a:r>
          <a:endParaRPr lang="ru-RU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89731" y="1072883"/>
        <a:ext cx="3807345" cy="2595779"/>
      </dsp:txXfrm>
    </dsp:sp>
    <dsp:sp modelId="{466CAE4D-B1A4-4B72-AC76-45F803E30701}">
      <dsp:nvSpPr>
        <dsp:cNvPr id="0" name=""/>
        <dsp:cNvSpPr/>
      </dsp:nvSpPr>
      <dsp:spPr>
        <a:xfrm>
          <a:off x="209340" y="1975644"/>
          <a:ext cx="3768127" cy="1580515"/>
        </a:xfrm>
        <a:prstGeom prst="roundRect">
          <a:avLst>
            <a:gd name="adj" fmla="val 10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170688" numCol="1" spcCol="1270" anchor="t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ІІІ рівень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локальний (модульний).</a:t>
          </a:r>
          <a:endParaRPr lang="ru-RU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57946" y="2024250"/>
        <a:ext cx="3670915" cy="14833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01A73-42EB-4E99-A211-0C5641ACF723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28BF2-030C-4723-AFC5-F61BDC25467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28BF2-030C-4723-AFC5-F61BDC25467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0E2A-CA5F-4ABA-ADC0-CA53DCBD42B6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4573E-095A-4240-878D-A7527F4157A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0E2A-CA5F-4ABA-ADC0-CA53DCBD42B6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4573E-095A-4240-878D-A7527F4157A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0E2A-CA5F-4ABA-ADC0-CA53DCBD42B6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4573E-095A-4240-878D-A7527F4157A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0E2A-CA5F-4ABA-ADC0-CA53DCBD42B6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4573E-095A-4240-878D-A7527F4157A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0E2A-CA5F-4ABA-ADC0-CA53DCBD42B6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4573E-095A-4240-878D-A7527F4157A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0E2A-CA5F-4ABA-ADC0-CA53DCBD42B6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4573E-095A-4240-878D-A7527F4157A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0E2A-CA5F-4ABA-ADC0-CA53DCBD42B6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4573E-095A-4240-878D-A7527F4157A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0E2A-CA5F-4ABA-ADC0-CA53DCBD42B6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4573E-095A-4240-878D-A7527F4157A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0E2A-CA5F-4ABA-ADC0-CA53DCBD42B6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4573E-095A-4240-878D-A7527F4157A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0E2A-CA5F-4ABA-ADC0-CA53DCBD42B6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4573E-095A-4240-878D-A7527F4157A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0E2A-CA5F-4ABA-ADC0-CA53DCBD42B6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4573E-095A-4240-878D-A7527F4157A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00E2A-CA5F-4ABA-ADC0-CA53DCBD42B6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4573E-095A-4240-878D-A7527F4157A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ransition spd="slow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d-10083711.jpg__800x600_q85_subsampling-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0112" y="4005064"/>
            <a:ext cx="2808312" cy="2106234"/>
          </a:xfrm>
          <a:prstGeom prst="rect">
            <a:avLst/>
          </a:prstGeom>
          <a:noFill/>
        </p:spPr>
      </p:pic>
      <p:pic>
        <p:nvPicPr>
          <p:cNvPr id="8" name="Содержимое 3" descr="300px-B2172935279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7664" y="2132856"/>
            <a:ext cx="2736304" cy="19050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72400" cy="1470025"/>
          </a:xfrm>
        </p:spPr>
        <p:txBody>
          <a:bodyPr>
            <a:noAutofit/>
          </a:bodyPr>
          <a:lstStyle/>
          <a:p>
            <a:r>
              <a:rPr lang="uk-U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ІННОВАЦІЙНІ ПЕДАГОГІЧНІ ТЕХНОЛОГІЇ НАВЧАННЯ </a:t>
            </a:r>
            <a:br>
              <a:rPr lang="uk-U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ВИЩІЙ ШКОЛІ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293096"/>
            <a:ext cx="4248472" cy="1415008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uk-UA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Мета: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оглядовий аналіз сучасних педагогічних технологій навчання у ЗВО</a:t>
            </a:r>
            <a:endParaRPr lang="ru-RU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3107022_orig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4048" y="2060849"/>
            <a:ext cx="2448272" cy="2093356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2979763"/>
          </a:xfrm>
        </p:spPr>
        <p:txBody>
          <a:bodyPr/>
          <a:lstStyle/>
          <a:p>
            <a:pPr marL="2876550"/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Лекція завершена.</a:t>
            </a:r>
            <a:b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</a:br>
            <a:br>
              <a:rPr lang="uk-UA" sz="3200" i="1" dirty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Times New Roman" pitchFamily="18" charset="0"/>
              </a:rPr>
              <a:t>ДЯКУЮ ЗА УВАГУ!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interaktiv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3068960"/>
            <a:ext cx="4652379" cy="3317681"/>
          </a:xfrm>
          <a:prstGeom prst="rect">
            <a:avLst/>
          </a:prstGeom>
        </p:spPr>
      </p:pic>
      <p:pic>
        <p:nvPicPr>
          <p:cNvPr id="14" name="Рисунок 13" descr="1458794401_ceo-redes-sociales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5FFFF"/>
              </a:clrFrom>
              <a:clrTo>
                <a:srgbClr val="F5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908720"/>
            <a:ext cx="2664296" cy="2459350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План лекції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buNone/>
            </a:pP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1. Поняття та види технології навчання.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2. Структура педагогічної технології.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3. Сучасні інформаційно-комунікаційні технології 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  <a:p>
            <a:pPr marL="514350" indent="-71438">
              <a:spcBef>
                <a:spcPts val="0"/>
              </a:spcBef>
              <a:buNone/>
            </a:pP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в навчанні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tech6-660x3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3212976"/>
            <a:ext cx="4968552" cy="2880320"/>
          </a:xfrm>
          <a:prstGeom prst="rect">
            <a:avLst/>
          </a:prstGeom>
        </p:spPr>
      </p:pic>
      <p:pic>
        <p:nvPicPr>
          <p:cNvPr id="5" name="Рисунок 4" descr="03-01-медиа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3573016"/>
            <a:ext cx="2453060" cy="2478950"/>
          </a:xfrm>
          <a:prstGeom prst="rect">
            <a:avLst/>
          </a:prstGeom>
        </p:spPr>
      </p:pic>
      <p:pic>
        <p:nvPicPr>
          <p:cNvPr id="6" name="Рисунок 5" descr="info1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6256" y="468294"/>
            <a:ext cx="1572300" cy="1663767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1. Поняття та види технології навчання</a:t>
            </a:r>
            <a:endParaRPr lang="ru-RU" sz="36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395536" y="1484784"/>
          <a:ext cx="5184576" cy="4669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868144" y="1412776"/>
            <a:ext cx="2880320" cy="2520280"/>
          </a:xfrm>
          <a:noFill/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en-US" sz="1200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Ознакою сучасних інноваційних процесів навчання 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у вищій школі є їх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технологізація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peds2014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8F6F5"/>
              </a:clrFrom>
              <a:clrTo>
                <a:srgbClr val="F8F6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2160" y="4005064"/>
            <a:ext cx="2237036" cy="1924205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368152"/>
          </a:xfrm>
        </p:spPr>
        <p:txBody>
          <a:bodyPr>
            <a:normAutofit/>
          </a:bodyPr>
          <a:lstStyle/>
          <a:p>
            <a:pPr marL="1430338" indent="177800" algn="l">
              <a:spcBef>
                <a:spcPts val="0"/>
              </a:spcBef>
            </a:pPr>
            <a:r>
              <a:rPr lang="uk-UA" sz="3600" b="1" i="1" dirty="0">
                <a:latin typeface="Times New Roman" pitchFamily="18" charset="0"/>
                <a:cs typeface="Times New Roman" pitchFamily="18" charset="0"/>
              </a:rPr>
              <a:t>Характеристики </a:t>
            </a:r>
            <a:br>
              <a:rPr lang="en-US" sz="3600" b="1" i="1" dirty="0">
                <a:latin typeface="Times New Roman" pitchFamily="18" charset="0"/>
                <a:cs typeface="Times New Roman" pitchFamily="18" charset="0"/>
              </a:rPr>
            </a:br>
            <a:r>
              <a:rPr lang="uk-UA" sz="3600" b="1" i="1" dirty="0">
                <a:latin typeface="Times New Roman" pitchFamily="18" charset="0"/>
                <a:cs typeface="Times New Roman" pitchFamily="18" charset="0"/>
              </a:rPr>
              <a:t>технології навчання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AutoNum type="arabicParenR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системно-діяльнісний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підхід до побудови навчання;</a:t>
            </a:r>
          </a:p>
          <a:p>
            <a:pPr marL="0" indent="-514350">
              <a:spcBef>
                <a:spcPts val="0"/>
              </a:spcBef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2) моделювання;</a:t>
            </a:r>
          </a:p>
          <a:p>
            <a:pPr marL="0" indent="-514350">
              <a:spcBef>
                <a:spcPts val="0"/>
              </a:spcBef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3) модульна побудова освітнього процесу;</a:t>
            </a:r>
          </a:p>
          <a:p>
            <a:pPr marL="514350" indent="-1028700" algn="just">
              <a:spcBef>
                <a:spcPts val="0"/>
              </a:spcBef>
              <a:buNone/>
            </a:pPr>
            <a:r>
              <a:rPr lang="uk-UA" sz="2400" spc="-20" dirty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зміна форм кооперації та комунікації думок педагога та студента.</a:t>
            </a:r>
          </a:p>
          <a:p>
            <a:pPr marL="0" indent="-514350">
              <a:spcBef>
                <a:spcPts val="0"/>
              </a:spcBef>
              <a:buNone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marL="88900" indent="-88900" algn="just">
              <a:spcBef>
                <a:spcPts val="0"/>
              </a:spcBef>
              <a:buNone/>
            </a:pPr>
            <a:r>
              <a:rPr lang="uk-UA" sz="2600" b="1" dirty="0">
                <a:latin typeface="Times New Roman" pitchFamily="18" charset="0"/>
                <a:cs typeface="Times New Roman" pitchFamily="18" charset="0"/>
              </a:rPr>
              <a:t>ТЕХНОЛОГІЯ НАВЧАННЯ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600" i="1" dirty="0">
                <a:latin typeface="Times New Roman" pitchFamily="18" charset="0"/>
                <a:cs typeface="Times New Roman" pitchFamily="18" charset="0"/>
              </a:rPr>
              <a:t>процес реалізації змісту освіти передбаченого освітніми програмами, який являє собою систему форм, методів, прийомів та засобів навчання, що забезпечують найбільш ефективне досягнення поставлених цілей.</a:t>
            </a:r>
            <a:endParaRPr lang="ru-RU" sz="2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mac-ios-cloud-backu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188640"/>
            <a:ext cx="2376264" cy="1590134"/>
          </a:xfrm>
          <a:prstGeom prst="rect">
            <a:avLst/>
          </a:prstGeom>
        </p:spPr>
      </p:pic>
      <p:pic>
        <p:nvPicPr>
          <p:cNvPr id="7" name="Рисунок 6" descr="byod-mobile-sync-and-share-31_1129264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20688"/>
            <a:ext cx="1512168" cy="1152128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Класифікація технологій навчання: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39552" y="1268760"/>
          <a:ext cx="82296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2. Структура педагогічної технології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762099"/>
          </a:xfrm>
        </p:spPr>
        <p:txBody>
          <a:bodyPr>
            <a:noAutofit/>
          </a:bodyPr>
          <a:lstStyle/>
          <a:p>
            <a:pPr algn="ctr"/>
            <a:r>
              <a:rPr lang="uk-UA" b="0" i="1" dirty="0">
                <a:latin typeface="Times New Roman" pitchFamily="18" charset="0"/>
                <a:cs typeface="Times New Roman" pitchFamily="18" charset="0"/>
              </a:rPr>
              <a:t>Рівні функціонування педагогічної технології:</a:t>
            </a:r>
            <a:endParaRPr lang="ru-RU" b="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186808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644008" y="1412776"/>
            <a:ext cx="4041775" cy="762099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b="0" i="1" dirty="0">
                <a:latin typeface="Times New Roman" pitchFamily="18" charset="0"/>
                <a:cs typeface="Times New Roman" pitchFamily="18" charset="0"/>
              </a:rPr>
              <a:t>Специфічні сутнісні ознаки педагогічної технології:</a:t>
            </a:r>
            <a:endParaRPr lang="ru-RU" b="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4716016" y="2174875"/>
            <a:ext cx="3970785" cy="395128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uk-UA" sz="1850" dirty="0">
                <a:latin typeface="Times New Roman" pitchFamily="18" charset="0"/>
                <a:cs typeface="Times New Roman" pitchFamily="18" charset="0"/>
              </a:rPr>
              <a:t>- концептуальність;</a:t>
            </a:r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uk-UA" sz="1850" dirty="0">
                <a:latin typeface="Times New Roman" pitchFamily="18" charset="0"/>
                <a:cs typeface="Times New Roman" pitchFamily="18" charset="0"/>
              </a:rPr>
              <a:t>діагностичне визначення цілей;</a:t>
            </a:r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uk-UA" sz="1850" dirty="0">
                <a:latin typeface="Times New Roman" pitchFamily="18" charset="0"/>
                <a:cs typeface="Times New Roman" pitchFamily="18" charset="0"/>
              </a:rPr>
              <a:t> результативність;</a:t>
            </a:r>
          </a:p>
          <a:p>
            <a:pPr>
              <a:spcBef>
                <a:spcPts val="0"/>
              </a:spcBef>
              <a:buNone/>
            </a:pPr>
            <a:r>
              <a:rPr lang="uk-UA" sz="1850" dirty="0">
                <a:latin typeface="Times New Roman" pitchFamily="18" charset="0"/>
                <a:cs typeface="Times New Roman" pitchFamily="18" charset="0"/>
              </a:rPr>
              <a:t>- економічність;</a:t>
            </a:r>
          </a:p>
          <a:p>
            <a:pPr>
              <a:spcBef>
                <a:spcPts val="0"/>
              </a:spcBef>
              <a:buNone/>
            </a:pPr>
            <a:r>
              <a:rPr lang="uk-UA" sz="1850" dirty="0">
                <a:latin typeface="Times New Roman" pitchFamily="18" charset="0"/>
                <a:cs typeface="Times New Roman" pitchFamily="18" charset="0"/>
              </a:rPr>
              <a:t>- алгоритмізованість;</a:t>
            </a:r>
          </a:p>
          <a:p>
            <a:pPr>
              <a:spcBef>
                <a:spcPts val="0"/>
              </a:spcBef>
              <a:buNone/>
            </a:pPr>
            <a:r>
              <a:rPr lang="uk-UA" sz="1850" dirty="0">
                <a:latin typeface="Times New Roman" pitchFamily="18" charset="0"/>
                <a:cs typeface="Times New Roman" pitchFamily="18" charset="0"/>
              </a:rPr>
              <a:t>- проектованість; </a:t>
            </a:r>
          </a:p>
          <a:p>
            <a:pPr>
              <a:spcBef>
                <a:spcPts val="0"/>
              </a:spcBef>
              <a:buNone/>
            </a:pPr>
            <a:r>
              <a:rPr lang="uk-UA" sz="1850" dirty="0">
                <a:latin typeface="Times New Roman" pitchFamily="18" charset="0"/>
                <a:cs typeface="Times New Roman" pitchFamily="18" charset="0"/>
              </a:rPr>
              <a:t>- цілісність; </a:t>
            </a:r>
          </a:p>
          <a:p>
            <a:pPr>
              <a:spcBef>
                <a:spcPts val="0"/>
              </a:spcBef>
              <a:buNone/>
            </a:pPr>
            <a:r>
              <a:rPr lang="uk-UA" sz="1850" dirty="0">
                <a:latin typeface="Times New Roman" pitchFamily="18" charset="0"/>
                <a:cs typeface="Times New Roman" pitchFamily="18" charset="0"/>
              </a:rPr>
              <a:t>- керованість;</a:t>
            </a:r>
          </a:p>
          <a:p>
            <a:pPr>
              <a:spcBef>
                <a:spcPts val="0"/>
              </a:spcBef>
              <a:buNone/>
            </a:pPr>
            <a:r>
              <a:rPr lang="uk-UA" sz="1850" dirty="0">
                <a:latin typeface="Times New Roman" pitchFamily="18" charset="0"/>
                <a:cs typeface="Times New Roman" pitchFamily="18" charset="0"/>
              </a:rPr>
              <a:t>- коригованість;</a:t>
            </a:r>
          </a:p>
          <a:p>
            <a:pPr>
              <a:spcBef>
                <a:spcPts val="0"/>
              </a:spcBef>
              <a:buNone/>
            </a:pPr>
            <a:r>
              <a:rPr lang="uk-UA" sz="1850" dirty="0">
                <a:latin typeface="Times New Roman" pitchFamily="18" charset="0"/>
                <a:cs typeface="Times New Roman" pitchFamily="18" charset="0"/>
              </a:rPr>
              <a:t>- візуалізація;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850" dirty="0">
                <a:latin typeface="Times New Roman" pitchFamily="18" charset="0"/>
                <a:cs typeface="Times New Roman" pitchFamily="18" charset="0"/>
              </a:rPr>
              <a:t>- декомпозиція педагогічного процесу на взаємопов’язані етапи;</a:t>
            </a:r>
          </a:p>
          <a:p>
            <a:pPr>
              <a:spcBef>
                <a:spcPts val="0"/>
              </a:spcBef>
              <a:buNone/>
            </a:pPr>
            <a:r>
              <a:rPr lang="uk-UA" sz="1850" dirty="0">
                <a:latin typeface="Times New Roman" pitchFamily="18" charset="0"/>
                <a:cs typeface="Times New Roman" pitchFamily="18" charset="0"/>
              </a:rPr>
              <a:t>- координованість і поетапність дій;</a:t>
            </a:r>
          </a:p>
          <a:p>
            <a:pPr>
              <a:spcBef>
                <a:spcPts val="0"/>
              </a:spcBef>
              <a:buNone/>
            </a:pPr>
            <a:r>
              <a:rPr lang="uk-UA" sz="1850" dirty="0">
                <a:latin typeface="Times New Roman" pitchFamily="18" charset="0"/>
                <a:cs typeface="Times New Roman" pitchFamily="18" charset="0"/>
              </a:rPr>
              <a:t>- однозначність виконання процедур.</a:t>
            </a:r>
            <a:endParaRPr lang="ru-RU" sz="185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Класифікація педагогічних технологій: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42792" cy="4857403"/>
          </a:xfrm>
        </p:spPr>
        <p:txBody>
          <a:bodyPr>
            <a:noAutofit/>
          </a:bodyPr>
          <a:lstStyle/>
          <a:p>
            <a:pPr marL="0" lvl="0" algn="ctr">
              <a:spcBef>
                <a:spcPts val="0"/>
              </a:spcBef>
              <a:buNone/>
            </a:pPr>
            <a:r>
              <a:rPr lang="uk-UA" sz="1700" b="1" i="1" dirty="0">
                <a:latin typeface="Times New Roman" pitchFamily="18" charset="0"/>
                <a:cs typeface="Times New Roman" pitchFamily="18" charset="0"/>
              </a:rPr>
              <a:t>рівень застосування:</a:t>
            </a:r>
            <a:endParaRPr lang="ru-RU" sz="1700" b="1" i="1" dirty="0">
              <a:latin typeface="Times New Roman" pitchFamily="18" charset="0"/>
              <a:cs typeface="Times New Roman" pitchFamily="18" charset="0"/>
            </a:endParaRPr>
          </a:p>
          <a:p>
            <a:pPr marL="0" lvl="0" algn="ctr">
              <a:spcBef>
                <a:spcPts val="0"/>
              </a:spcBef>
              <a:buNone/>
            </a:pPr>
            <a:r>
              <a:rPr lang="uk-UA" sz="1700" dirty="0">
                <a:latin typeface="Times New Roman" pitchFamily="18" charset="0"/>
                <a:cs typeface="Times New Roman" pitchFamily="18" charset="0"/>
              </a:rPr>
              <a:t>загальнопедагогічні; предметні; локальні та модульні.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pPr marL="0" lvl="0">
              <a:spcBef>
                <a:spcPts val="0"/>
              </a:spcBef>
              <a:buNone/>
            </a:pPr>
            <a:r>
              <a:rPr lang="uk-UA" sz="1700" b="1" i="1" dirty="0">
                <a:latin typeface="Times New Roman" pitchFamily="18" charset="0"/>
                <a:cs typeface="Times New Roman" pitchFamily="18" charset="0"/>
              </a:rPr>
              <a:t>провідний чинник </a:t>
            </a:r>
            <a:r>
              <a:rPr lang="en-US" sz="17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700" b="1" i="1" dirty="0">
                <a:latin typeface="Times New Roman" pitchFamily="18" charset="0"/>
                <a:cs typeface="Times New Roman" pitchFamily="18" charset="0"/>
              </a:rPr>
              <a:t>психічного </a:t>
            </a:r>
            <a:r>
              <a:rPr lang="uk-UA" sz="1700" b="1" i="1" spc="-20" dirty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uk-UA" sz="1700" b="1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700" b="1" i="1" dirty="0">
              <a:latin typeface="Times New Roman" pitchFamily="18" charset="0"/>
              <a:cs typeface="Times New Roman" pitchFamily="18" charset="0"/>
            </a:endParaRPr>
          </a:p>
          <a:p>
            <a:pPr marL="0" lvl="0" algn="ctr">
              <a:spcBef>
                <a:spcPts val="0"/>
              </a:spcBef>
              <a:buNone/>
            </a:pPr>
            <a:r>
              <a:rPr lang="uk-UA" sz="1700" dirty="0">
                <a:latin typeface="Times New Roman" pitchFamily="18" charset="0"/>
                <a:cs typeface="Times New Roman" pitchFamily="18" charset="0"/>
              </a:rPr>
              <a:t>біогенні; соціогенні; психогенні.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pPr marL="0" lvl="0" algn="ctr">
              <a:spcBef>
                <a:spcPts val="0"/>
              </a:spcBef>
              <a:buNone/>
            </a:pPr>
            <a:r>
              <a:rPr lang="uk-UA" sz="1700" b="1" i="1" dirty="0">
                <a:latin typeface="Times New Roman" pitchFamily="18" charset="0"/>
                <a:cs typeface="Times New Roman" pitchFamily="18" charset="0"/>
              </a:rPr>
              <a:t>філософська основа:</a:t>
            </a:r>
            <a:endParaRPr lang="ru-RU" sz="1700" b="1" i="1" dirty="0">
              <a:latin typeface="Times New Roman" pitchFamily="18" charset="0"/>
              <a:cs typeface="Times New Roman" pitchFamily="18" charset="0"/>
            </a:endParaRPr>
          </a:p>
          <a:p>
            <a:pPr marL="0" lvl="0" algn="just">
              <a:spcBef>
                <a:spcPts val="0"/>
              </a:spcBef>
              <a:buNone/>
            </a:pPr>
            <a:r>
              <a:rPr lang="uk-UA" sz="1700" dirty="0">
                <a:latin typeface="Times New Roman" pitchFamily="18" charset="0"/>
                <a:cs typeface="Times New Roman" pitchFamily="18" charset="0"/>
              </a:rPr>
              <a:t>матеріалістичні; ідеалістичні; наукові; релігійні; діалектичні; метафізичні; гуманістичні; антигуманні; вільного виховання; примусу; </a:t>
            </a:r>
            <a:r>
              <a:rPr lang="uk-UA" sz="1700" dirty="0" err="1">
                <a:latin typeface="Times New Roman" pitchFamily="18" charset="0"/>
                <a:cs typeface="Times New Roman" pitchFamily="18" charset="0"/>
              </a:rPr>
              <a:t>антропософські</a:t>
            </a:r>
            <a:r>
              <a:rPr lang="uk-UA" sz="1700" dirty="0">
                <a:latin typeface="Times New Roman" pitchFamily="18" charset="0"/>
                <a:cs typeface="Times New Roman" pitchFamily="18" charset="0"/>
              </a:rPr>
              <a:t>; теософські  тощо.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pPr marL="0" lvl="0" algn="ctr">
              <a:spcBef>
                <a:spcPts val="0"/>
              </a:spcBef>
              <a:buNone/>
            </a:pPr>
            <a:r>
              <a:rPr lang="uk-UA" sz="1700" b="1" i="1" dirty="0">
                <a:latin typeface="Times New Roman" pitchFamily="18" charset="0"/>
                <a:cs typeface="Times New Roman" pitchFamily="18" charset="0"/>
              </a:rPr>
              <a:t>наукова концепція</a:t>
            </a:r>
            <a:r>
              <a:rPr lang="en-US" sz="17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700" b="1" i="1" dirty="0">
                <a:latin typeface="Times New Roman" pitchFamily="18" charset="0"/>
                <a:cs typeface="Times New Roman" pitchFamily="18" charset="0"/>
              </a:rPr>
              <a:t>засвоєння досвіду</a:t>
            </a:r>
            <a:r>
              <a:rPr lang="uk-UA" sz="1700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700" i="1" dirty="0">
              <a:latin typeface="Times New Roman" pitchFamily="18" charset="0"/>
              <a:cs typeface="Times New Roman" pitchFamily="18" charset="0"/>
            </a:endParaRPr>
          </a:p>
          <a:p>
            <a:pPr marL="0" lvl="0" algn="just">
              <a:spcBef>
                <a:spcPts val="0"/>
              </a:spcBef>
              <a:buNone/>
            </a:pPr>
            <a:r>
              <a:rPr lang="uk-UA" sz="1700" dirty="0">
                <a:latin typeface="Times New Roman" pitchFamily="18" charset="0"/>
                <a:cs typeface="Times New Roman" pitchFamily="18" charset="0"/>
              </a:rPr>
              <a:t>асоціативно-рефлекторні; розвивальні; </a:t>
            </a:r>
            <a:r>
              <a:rPr lang="uk-UA" sz="1700" dirty="0" err="1">
                <a:latin typeface="Times New Roman" pitchFamily="18" charset="0"/>
                <a:cs typeface="Times New Roman" pitchFamily="18" charset="0"/>
              </a:rPr>
              <a:t>гештальттехнології</a:t>
            </a:r>
            <a:r>
              <a:rPr lang="uk-UA" sz="1700" dirty="0">
                <a:latin typeface="Times New Roman" pitchFamily="18" charset="0"/>
                <a:cs typeface="Times New Roman" pitchFamily="18" charset="0"/>
              </a:rPr>
              <a:t>; нейролінгвістичні;  сугестивні; </a:t>
            </a:r>
            <a:r>
              <a:rPr lang="uk-UA" sz="1700" dirty="0" err="1">
                <a:latin typeface="Times New Roman" pitchFamily="18" charset="0"/>
                <a:cs typeface="Times New Roman" pitchFamily="18" charset="0"/>
              </a:rPr>
              <a:t>біхевіористські</a:t>
            </a:r>
            <a:r>
              <a:rPr lang="uk-UA" sz="17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algn="ctr">
              <a:spcBef>
                <a:spcPts val="0"/>
              </a:spcBef>
              <a:buNone/>
            </a:pPr>
            <a:r>
              <a:rPr lang="uk-UA" sz="1800" b="1" i="1" dirty="0">
                <a:latin typeface="Times New Roman" pitchFamily="18" charset="0"/>
                <a:cs typeface="Times New Roman" pitchFamily="18" charset="0"/>
              </a:rPr>
              <a:t>ставлення до студента:</a:t>
            </a: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авторитарні; особистісно-орієнтовані;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lvl="0">
              <a:spcBef>
                <a:spcPts val="0"/>
              </a:spcBef>
              <a:buNone/>
            </a:pPr>
            <a:r>
              <a:rPr lang="uk-UA" sz="1800" dirty="0" err="1">
                <a:latin typeface="Times New Roman" pitchFamily="18" charset="0"/>
                <a:cs typeface="Times New Roman" pitchFamily="18" charset="0"/>
              </a:rPr>
              <a:t>дидактоцентристські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lvl="0">
              <a:spcBef>
                <a:spcPts val="0"/>
              </a:spcBef>
              <a:buNone/>
            </a:pP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4008" y="1412776"/>
            <a:ext cx="4042792" cy="4713387"/>
          </a:xfrm>
        </p:spPr>
        <p:txBody>
          <a:bodyPr>
            <a:normAutofit fontScale="25000" lnSpcReduction="20000"/>
          </a:bodyPr>
          <a:lstStyle/>
          <a:p>
            <a:pPr marL="0" lvl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6800" b="1" i="1" dirty="0">
                <a:latin typeface="Times New Roman" pitchFamily="18" charset="0"/>
                <a:cs typeface="Times New Roman" pitchFamily="18" charset="0"/>
              </a:rPr>
              <a:t>орієнтація на особистісні структури:</a:t>
            </a:r>
            <a:endParaRPr lang="ru-RU" sz="6800" b="1" i="1" dirty="0">
              <a:latin typeface="Times New Roman" pitchFamily="18" charset="0"/>
              <a:cs typeface="Times New Roman" pitchFamily="18" charset="0"/>
            </a:endParaRPr>
          </a:p>
          <a:p>
            <a:pPr marL="0" lvl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6800" dirty="0">
                <a:latin typeface="Times New Roman" pitchFamily="18" charset="0"/>
                <a:cs typeface="Times New Roman" pitchFamily="18" charset="0"/>
              </a:rPr>
              <a:t>інформаційні; операційні; емоційно-художні, емоційно-моральні; технології саморозвитку; евристичні; прикладні</a:t>
            </a:r>
            <a:endParaRPr lang="ru-RU" sz="6800" dirty="0">
              <a:latin typeface="Times New Roman" pitchFamily="18" charset="0"/>
              <a:cs typeface="Times New Roman" pitchFamily="18" charset="0"/>
            </a:endParaRPr>
          </a:p>
          <a:p>
            <a:pPr marL="0" lv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6800" b="1" i="1" dirty="0">
                <a:latin typeface="Times New Roman" pitchFamily="18" charset="0"/>
                <a:cs typeface="Times New Roman" pitchFamily="18" charset="0"/>
              </a:rPr>
              <a:t>тип організації та управління пізнавальною діяльністю:</a:t>
            </a:r>
            <a:endParaRPr lang="ru-RU" sz="6800" b="1" i="1" dirty="0">
              <a:latin typeface="Times New Roman" pitchFamily="18" charset="0"/>
              <a:cs typeface="Times New Roman" pitchFamily="18" charset="0"/>
            </a:endParaRPr>
          </a:p>
          <a:p>
            <a:pPr marL="0" lvl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6800" dirty="0">
                <a:latin typeface="Times New Roman" pitchFamily="18" charset="0"/>
                <a:cs typeface="Times New Roman" pitchFamily="18" charset="0"/>
              </a:rPr>
              <a:t>структурно-логічні технології навчання; інтеграційні технології; комп’ютерні ігрові; діалогові технології; тренінгові, модульні, інформаційні технології, технологія розвивального, дистанційного навчання, особистісно-орієнтована, диференційована технологія тощо.</a:t>
            </a:r>
            <a:endParaRPr lang="ru-RU" sz="6800" dirty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education_home_canvas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2040" y="4797152"/>
            <a:ext cx="3168352" cy="1503696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indent="1976438"/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3. Сучасні ІКТ в навчанні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34880" cy="4525963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ІНФОРМАЦІЙНО-КОМУНІКАЦІЙНА КОМПЕТЕНТНІСТЬ:</a:t>
            </a:r>
          </a:p>
          <a:p>
            <a:pPr marL="0" algn="ctr">
              <a:spcBef>
                <a:spcPts val="0"/>
              </a:spcBef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здатність індивіда розв’язувати навчальні, побутові, професійні задачі за допомогою використання інформаційно-комунікаційних технологій.</a:t>
            </a:r>
          </a:p>
          <a:p>
            <a:pPr marL="0" algn="just">
              <a:spcBef>
                <a:spcPts val="0"/>
              </a:spcBef>
              <a:buNone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Содержимое 12" descr="cloud-computinx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55576" y="3645024"/>
            <a:ext cx="3871314" cy="2794005"/>
          </a:xfrm>
          <a:prstGeom prst="rect">
            <a:avLst/>
          </a:prstGeom>
        </p:spPr>
      </p:pic>
      <p:pic>
        <p:nvPicPr>
          <p:cNvPr id="11" name="Содержимое 6" descr="SocialMediaManagement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332656"/>
            <a:ext cx="1800200" cy="1125125"/>
          </a:xfrm>
          <a:prstGeom prst="rect">
            <a:avLst/>
          </a:prstGeom>
        </p:spPr>
      </p:pic>
      <p:sp>
        <p:nvSpPr>
          <p:cNvPr id="14" name="Содержимое 4"/>
          <p:cNvSpPr txBox="1">
            <a:spLocks/>
          </p:cNvSpPr>
          <p:nvPr/>
        </p:nvSpPr>
        <p:spPr>
          <a:xfrm>
            <a:off x="5220072" y="1412776"/>
            <a:ext cx="3528392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342900" algn="ctr" defTabSz="914400" rtl="0" eaLnBrk="1" fontAlgn="auto" latinLnBrk="0" hangingPunct="1"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ДИДАКТИЧНІ </a:t>
            </a:r>
          </a:p>
          <a:p>
            <a:pPr marL="0" marR="0" lvl="0" indent="-342900" algn="ctr" defTabSz="914400" rtl="0" eaLnBrk="1" fontAlgn="auto" latinLnBrk="0" hangingPunct="1"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ВЛАСТИВОСТІ ІКТ:</a:t>
            </a:r>
          </a:p>
          <a:p>
            <a:pPr algn="ctr">
              <a:buNone/>
            </a:pP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000" i="1" dirty="0" err="1">
                <a:latin typeface="Times New Roman" pitchFamily="18" charset="0"/>
                <a:cs typeface="Times New Roman" pitchFamily="18" charset="0"/>
              </a:rPr>
              <a:t>комунікативність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адаптивність;</a:t>
            </a:r>
          </a:p>
          <a:p>
            <a:pPr algn="ctr"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продуктивність;</a:t>
            </a:r>
          </a:p>
          <a:p>
            <a:pPr algn="ctr"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креативність;</a:t>
            </a:r>
          </a:p>
          <a:p>
            <a:pPr algn="ctr"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000" i="1" dirty="0" err="1">
                <a:latin typeface="Times New Roman" pitchFamily="18" charset="0"/>
                <a:cs typeface="Times New Roman" pitchFamily="18" charset="0"/>
              </a:rPr>
              <a:t>інтерактивність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6" name="Рисунок 15" descr="webinar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2080" y="3861048"/>
            <a:ext cx="2952328" cy="2242755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pPr indent="176213" algn="l"/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Види інноваційних </a:t>
            </a:r>
            <a:br>
              <a:rPr lang="uk-UA" sz="3600" dirty="0">
                <a:latin typeface="Times New Roman" pitchFamily="18" charset="0"/>
                <a:cs typeface="Times New Roman" pitchFamily="18" charset="0"/>
              </a:rPr>
            </a:b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технологій навчання: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одержимое 21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0"/>
              </a:spcBef>
              <a:buNone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endParaRPr lang="ru-RU" sz="2000" dirty="0"/>
          </a:p>
        </p:txBody>
      </p:sp>
      <p:pic>
        <p:nvPicPr>
          <p:cNvPr id="11" name="Рисунок 10" descr="Google-Servic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37939" y="188640"/>
            <a:ext cx="1469496" cy="1512168"/>
          </a:xfrm>
          <a:prstGeom prst="rect">
            <a:avLst/>
          </a:prstGeom>
        </p:spPr>
      </p:pic>
      <p:pic>
        <p:nvPicPr>
          <p:cNvPr id="8" name="Рисунок 7" descr="e-book-sus-03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2200" y="260649"/>
            <a:ext cx="1800200" cy="1396004"/>
          </a:xfrm>
          <a:prstGeom prst="rect">
            <a:avLst/>
          </a:prstGeom>
        </p:spPr>
      </p:pic>
      <p:sp>
        <p:nvSpPr>
          <p:cNvPr id="28" name="Облако 27"/>
          <p:cNvSpPr/>
          <p:nvPr/>
        </p:nvSpPr>
        <p:spPr>
          <a:xfrm>
            <a:off x="611560" y="2780928"/>
            <a:ext cx="1512168" cy="8640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Smart-</a:t>
            </a:r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освіта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9" name="Облако 28"/>
          <p:cNvSpPr/>
          <p:nvPr/>
        </p:nvSpPr>
        <p:spPr>
          <a:xfrm>
            <a:off x="6516216" y="4797152"/>
            <a:ext cx="2160240" cy="158417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освітні програми в соціальних мережах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0" name="Облако 29"/>
          <p:cNvSpPr/>
          <p:nvPr/>
        </p:nvSpPr>
        <p:spPr>
          <a:xfrm>
            <a:off x="4355976" y="4869160"/>
            <a:ext cx="2016224" cy="158417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навчальні матеріали на </a:t>
            </a:r>
            <a:r>
              <a:rPr lang="uk-UA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відеоканалі</a:t>
            </a:r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Youtube</a:t>
            </a:r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тощо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1" name="Облако 30"/>
          <p:cNvSpPr/>
          <p:nvPr/>
        </p:nvSpPr>
        <p:spPr>
          <a:xfrm>
            <a:off x="4932040" y="3717032"/>
            <a:ext cx="1800200" cy="115212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мобільні освітні технології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2" name="Облако 31"/>
          <p:cNvSpPr/>
          <p:nvPr/>
        </p:nvSpPr>
        <p:spPr>
          <a:xfrm>
            <a:off x="611560" y="1628800"/>
            <a:ext cx="1800200" cy="10081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хмарні технології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3" name="Облако 32"/>
          <p:cNvSpPr/>
          <p:nvPr/>
        </p:nvSpPr>
        <p:spPr>
          <a:xfrm>
            <a:off x="971600" y="4941168"/>
            <a:ext cx="2808312" cy="151216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програмно-педагогічні засоби навчального призначення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4" name="Облако 33"/>
          <p:cNvSpPr/>
          <p:nvPr/>
        </p:nvSpPr>
        <p:spPr>
          <a:xfrm>
            <a:off x="6804248" y="3212976"/>
            <a:ext cx="2088232" cy="151216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е-навчання, дистанційна освіта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5" name="Облако 34"/>
          <p:cNvSpPr/>
          <p:nvPr/>
        </p:nvSpPr>
        <p:spPr>
          <a:xfrm>
            <a:off x="6012160" y="1700808"/>
            <a:ext cx="2304256" cy="158417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е-підручники, </a:t>
            </a:r>
          </a:p>
          <a:p>
            <a:pPr algn="ctr"/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е-навчально-методичні комплекси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6" name="Облако 35"/>
          <p:cNvSpPr/>
          <p:nvPr/>
        </p:nvSpPr>
        <p:spPr>
          <a:xfrm>
            <a:off x="4283968" y="2636912"/>
            <a:ext cx="1800200" cy="108012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віртуальне навчання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7" name="Облако 36"/>
          <p:cNvSpPr/>
          <p:nvPr/>
        </p:nvSpPr>
        <p:spPr>
          <a:xfrm>
            <a:off x="539552" y="3717032"/>
            <a:ext cx="2088232" cy="129614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мультимедіа-технології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8" name="Облако 37"/>
          <p:cNvSpPr/>
          <p:nvPr/>
        </p:nvSpPr>
        <p:spPr>
          <a:xfrm>
            <a:off x="2771800" y="3645024"/>
            <a:ext cx="2232248" cy="136815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інформаційне освітнє середовище ВНЗ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9" name="Облако 38"/>
          <p:cNvSpPr/>
          <p:nvPr/>
        </p:nvSpPr>
        <p:spPr>
          <a:xfrm>
            <a:off x="2123728" y="2492896"/>
            <a:ext cx="2160240" cy="12241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інтерактивні методи навчання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0" name="Облако 39"/>
          <p:cNvSpPr/>
          <p:nvPr/>
        </p:nvSpPr>
        <p:spPr>
          <a:xfrm>
            <a:off x="3275856" y="1484784"/>
            <a:ext cx="2160240" cy="115212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освітньо</a:t>
            </a:r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-інформаційні комплекси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blinds dir="vert"/>
  </p:transition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</TotalTime>
  <Words>554</Words>
  <Application>Microsoft Office PowerPoint</Application>
  <PresentationFormat>Екран (4:3)</PresentationFormat>
  <Paragraphs>120</Paragraphs>
  <Slides>10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6" baseType="lpstr">
      <vt:lpstr>Arial</vt:lpstr>
      <vt:lpstr>Book Antiqua</vt:lpstr>
      <vt:lpstr>Calibri</vt:lpstr>
      <vt:lpstr>Century</vt:lpstr>
      <vt:lpstr>Times New Roman</vt:lpstr>
      <vt:lpstr>Тема Office</vt:lpstr>
      <vt:lpstr>ІННОВАЦІЙНІ ПЕДАГОГІЧНІ ТЕХНОЛОГІЇ НАВЧАННЯ  У ВИЩІЙ ШКОЛІ</vt:lpstr>
      <vt:lpstr>План лекції</vt:lpstr>
      <vt:lpstr>1. Поняття та види технології навчання</vt:lpstr>
      <vt:lpstr>Характеристики  технології навчання:</vt:lpstr>
      <vt:lpstr>Класифікація технологій навчання:</vt:lpstr>
      <vt:lpstr>2. Структура педагогічної технології </vt:lpstr>
      <vt:lpstr>Класифікація педагогічних технологій:</vt:lpstr>
      <vt:lpstr>3. Сучасні ІКТ в навчанні</vt:lpstr>
      <vt:lpstr>Види інноваційних  технологій навчання:</vt:lpstr>
      <vt:lpstr>Лекція завершена.  ДЯКУЮ ЗА УВАГУ!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Інноваційні педагогічні технології навчання у вищій школі</dc:title>
  <dc:creator>julia</dc:creator>
  <cp:lastModifiedBy>ulia</cp:lastModifiedBy>
  <cp:revision>68</cp:revision>
  <dcterms:created xsi:type="dcterms:W3CDTF">2017-10-27T19:06:21Z</dcterms:created>
  <dcterms:modified xsi:type="dcterms:W3CDTF">2022-11-10T21:02:12Z</dcterms:modified>
</cp:coreProperties>
</file>