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480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676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53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59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007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16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6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477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870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239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798B-82F9-4770-ADB1-7025DE208451}" type="datetimeFigureOut">
              <a:rPr lang="uk-UA" smtClean="0"/>
              <a:t>23.03.2024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F753-4823-425F-9DFF-A2112FFCDED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240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068E7-F50D-4E87-89EE-42CBE0E0CDD6}" type="slidenum">
              <a:rPr lang="uk-UA" smtClean="0"/>
              <a:t>1</a:t>
            </a:fld>
            <a:endParaRPr lang="uk-UA"/>
          </a:p>
        </p:txBody>
      </p:sp>
      <p:pic>
        <p:nvPicPr>
          <p:cNvPr id="2050" name="Picture 2" descr="Limerick Cycling Campa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0"/>
            <a:ext cx="10287000" cy="689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19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9051" y="173570"/>
            <a:ext cx="4267200" cy="112182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“More show.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Less tell”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876800" y="1676400"/>
            <a:ext cx="42672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2003 р., Токіо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20 слайдів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20 </a:t>
            </a:r>
            <a:r>
              <a:rPr lang="uk-UA" sz="3500" b="1" dirty="0" err="1" smtClean="0">
                <a:solidFill>
                  <a:schemeClr val="bg1"/>
                </a:solidFill>
              </a:rPr>
              <a:t>сек</a:t>
            </a:r>
            <a:r>
              <a:rPr lang="en-US" sz="3500" b="1" dirty="0" smtClean="0">
                <a:solidFill>
                  <a:schemeClr val="bg1"/>
                </a:solidFill>
              </a:rPr>
              <a:t>/</a:t>
            </a:r>
            <a:r>
              <a:rPr lang="uk-UA" sz="3500" b="1" dirty="0" smtClean="0">
                <a:solidFill>
                  <a:schemeClr val="bg1"/>
                </a:solidFill>
              </a:rPr>
              <a:t>слайд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Тривалість 6:40 хв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bg1"/>
                </a:solidFill>
              </a:rPr>
              <a:t>https://</a:t>
            </a:r>
            <a:r>
              <a:rPr lang="en-GB" sz="2000" b="1" dirty="0" smtClean="0">
                <a:solidFill>
                  <a:schemeClr val="bg1"/>
                </a:solidFill>
              </a:rPr>
              <a:t>www.pechakucha.com/events</a:t>
            </a:r>
            <a:endParaRPr lang="uk-UA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2000" b="1" dirty="0" smtClean="0">
                <a:solidFill>
                  <a:schemeClr val="bg1"/>
                </a:solidFill>
              </a:rPr>
              <a:t> </a:t>
            </a:r>
          </a:p>
          <a:p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068E7-F50D-4E87-89EE-42CBE0E0CDD6}" type="slidenum">
              <a:rPr lang="uk-UA" smtClean="0"/>
              <a:t>2</a:t>
            </a:fld>
            <a:endParaRPr lang="uk-UA"/>
          </a:p>
        </p:txBody>
      </p:sp>
      <p:pic>
        <p:nvPicPr>
          <p:cNvPr id="3074" name="Picture 2" descr="http://www.chowpourian.com/wp-content/uploads/2012/02/PKN10-Feb12-poster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6611779"/>
            <a:ext cx="6019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http://www.chowpourian.com/pechakucha-night-hong-kong/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402609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876800" y="1371600"/>
            <a:ext cx="39624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200</a:t>
            </a:r>
            <a:r>
              <a:rPr lang="en-US" sz="3500" b="1" dirty="0" smtClean="0">
                <a:solidFill>
                  <a:schemeClr val="bg1"/>
                </a:solidFill>
              </a:rPr>
              <a:t>6</a:t>
            </a:r>
            <a:r>
              <a:rPr lang="uk-UA" sz="3500" b="1" dirty="0" smtClean="0">
                <a:solidFill>
                  <a:schemeClr val="bg1"/>
                </a:solidFill>
              </a:rPr>
              <a:t> р., Сієтл, США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20 слайдів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1</a:t>
            </a:r>
            <a:r>
              <a:rPr lang="en-US" sz="3500" b="1" dirty="0" smtClean="0">
                <a:solidFill>
                  <a:schemeClr val="bg1"/>
                </a:solidFill>
              </a:rPr>
              <a:t>5 </a:t>
            </a:r>
            <a:r>
              <a:rPr lang="uk-UA" sz="3500" b="1" dirty="0" err="1" smtClean="0">
                <a:solidFill>
                  <a:schemeClr val="bg1"/>
                </a:solidFill>
              </a:rPr>
              <a:t>сек</a:t>
            </a:r>
            <a:r>
              <a:rPr lang="en-US" sz="3500" b="1" dirty="0">
                <a:solidFill>
                  <a:schemeClr val="bg1"/>
                </a:solidFill>
              </a:rPr>
              <a:t>/</a:t>
            </a:r>
            <a:r>
              <a:rPr lang="uk-UA" sz="3500" b="1" dirty="0" smtClean="0">
                <a:solidFill>
                  <a:schemeClr val="bg1"/>
                </a:solidFill>
              </a:rPr>
              <a:t>слайд</a:t>
            </a:r>
          </a:p>
          <a:p>
            <a:pPr marL="0" indent="0">
              <a:buNone/>
            </a:pPr>
            <a:r>
              <a:rPr lang="uk-UA" sz="3500" b="1" dirty="0" smtClean="0">
                <a:solidFill>
                  <a:schemeClr val="bg1"/>
                </a:solidFill>
              </a:rPr>
              <a:t>Тривалість </a:t>
            </a:r>
            <a:r>
              <a:rPr lang="en-US" sz="3500" b="1" dirty="0" smtClean="0">
                <a:solidFill>
                  <a:schemeClr val="bg1"/>
                </a:solidFill>
              </a:rPr>
              <a:t>5</a:t>
            </a:r>
            <a:r>
              <a:rPr lang="uk-UA" sz="3500" b="1" dirty="0" smtClean="0">
                <a:solidFill>
                  <a:schemeClr val="bg1"/>
                </a:solidFill>
              </a:rPr>
              <a:t>:00 хв</a:t>
            </a:r>
          </a:p>
          <a:p>
            <a:pPr marL="0" indent="0">
              <a:buNone/>
            </a:pPr>
            <a:endParaRPr lang="uk-UA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2000" b="1" dirty="0" smtClean="0">
                <a:solidFill>
                  <a:schemeClr val="bg1"/>
                </a:solidFill>
              </a:rPr>
              <a:t> 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068E7-F50D-4E87-89EE-42CBE0E0CDD6}" type="slidenum">
              <a:rPr lang="uk-UA" smtClean="0"/>
              <a:t>3</a:t>
            </a:fld>
            <a:endParaRPr lang="uk-UA"/>
          </a:p>
        </p:txBody>
      </p:sp>
      <p:pic>
        <p:nvPicPr>
          <p:cNvPr id="1026" name="Picture 2" descr="Ignite (event)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6455177"/>
            <a:ext cx="8305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https://en.wikipedia.org/wiki/Ignite_(event)#/media/File:Ignite_Talks_Logo.png</a:t>
            </a:r>
            <a:endParaRPr lang="uk-UA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4114800"/>
          </a:xfrm>
          <a:prstGeom prst="rect">
            <a:avLst/>
          </a:prstGeom>
        </p:spPr>
        <p:txBody>
          <a:bodyPr/>
          <a:lstStyle/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uk-UA" sz="3000" dirty="0" smtClean="0">
                <a:solidFill>
                  <a:schemeClr val="bg1"/>
                </a:solidFill>
              </a:rPr>
              <a:t>Тема виступу</a:t>
            </a:r>
          </a:p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uk-UA" sz="3000" dirty="0" smtClean="0">
                <a:solidFill>
                  <a:schemeClr val="bg1"/>
                </a:solidFill>
              </a:rPr>
              <a:t>Розкажіть історію (переживання, </a:t>
            </a:r>
            <a:r>
              <a:rPr lang="uk-UA" sz="3000" dirty="0" err="1" smtClean="0">
                <a:solidFill>
                  <a:schemeClr val="bg1"/>
                </a:solidFill>
              </a:rPr>
              <a:t>інсайти</a:t>
            </a:r>
            <a:r>
              <a:rPr lang="uk-UA" sz="3000" dirty="0" smtClean="0">
                <a:solidFill>
                  <a:schemeClr val="bg1"/>
                </a:solidFill>
              </a:rPr>
              <a:t>, помилки)</a:t>
            </a:r>
          </a:p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uk-UA" sz="3000" dirty="0" smtClean="0">
                <a:solidFill>
                  <a:schemeClr val="bg1"/>
                </a:solidFill>
              </a:rPr>
              <a:t>Один слайд = одна думка</a:t>
            </a:r>
          </a:p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uk-UA" sz="3000" dirty="0" smtClean="0">
                <a:solidFill>
                  <a:schemeClr val="bg1"/>
                </a:solidFill>
              </a:rPr>
              <a:t>Знайдіть час (зібрати матеріал, розробити сценарій, підібрати темп розповіді)</a:t>
            </a:r>
          </a:p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uk-UA" sz="3000" dirty="0" smtClean="0">
                <a:solidFill>
                  <a:schemeClr val="bg1"/>
                </a:solidFill>
              </a:rPr>
              <a:t>Репетируйте – мінімум тричі</a:t>
            </a:r>
            <a:endParaRPr lang="uk-UA" sz="3000" dirty="0">
              <a:solidFill>
                <a:schemeClr val="bg1"/>
              </a:solidFill>
            </a:endParaRPr>
          </a:p>
          <a:p>
            <a:pPr marL="465138" indent="-465138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endParaRPr lang="en-US" sz="3200" dirty="0" smtClean="0"/>
          </a:p>
          <a:p>
            <a:pPr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068E7-F50D-4E87-89EE-42CBE0E0CDD6}" type="slidenum">
              <a:rPr lang="uk-UA" smtClean="0"/>
              <a:t>4</a:t>
            </a:fld>
            <a:endParaRPr lang="uk-UA"/>
          </a:p>
        </p:txBody>
      </p:sp>
      <p:pic>
        <p:nvPicPr>
          <p:cNvPr id="2050" name="Picture 2" descr="Ignite Conferenc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4" y="-17894"/>
            <a:ext cx="9132376" cy="184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3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88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“More show.  Less tell”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</dc:creator>
  <cp:lastModifiedBy>Кристина</cp:lastModifiedBy>
  <cp:revision>2</cp:revision>
  <dcterms:created xsi:type="dcterms:W3CDTF">2023-04-20T21:55:25Z</dcterms:created>
  <dcterms:modified xsi:type="dcterms:W3CDTF">2024-03-23T16:25:12Z</dcterms:modified>
</cp:coreProperties>
</file>