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54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9798B-82F9-4770-ADB1-7025DE208451}" type="datetimeFigureOut">
              <a:rPr lang="uk-UA" smtClean="0"/>
              <a:t>23.03.2024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CF753-4823-425F-9DFF-A2112FFCDED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44809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9798B-82F9-4770-ADB1-7025DE208451}" type="datetimeFigureOut">
              <a:rPr lang="uk-UA" smtClean="0"/>
              <a:t>23.03.2024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CF753-4823-425F-9DFF-A2112FFCDED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367633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9798B-82F9-4770-ADB1-7025DE208451}" type="datetimeFigureOut">
              <a:rPr lang="uk-UA" smtClean="0"/>
              <a:t>23.03.2024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CF753-4823-425F-9DFF-A2112FFCDED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13538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9798B-82F9-4770-ADB1-7025DE208451}" type="datetimeFigureOut">
              <a:rPr lang="uk-UA" smtClean="0"/>
              <a:t>23.03.2024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CF753-4823-425F-9DFF-A2112FFCDED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195933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9798B-82F9-4770-ADB1-7025DE208451}" type="datetimeFigureOut">
              <a:rPr lang="uk-UA" smtClean="0"/>
              <a:t>23.03.2024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CF753-4823-425F-9DFF-A2112FFCDED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100779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9798B-82F9-4770-ADB1-7025DE208451}" type="datetimeFigureOut">
              <a:rPr lang="uk-UA" smtClean="0"/>
              <a:t>23.03.2024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CF753-4823-425F-9DFF-A2112FFCDED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9771643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9798B-82F9-4770-ADB1-7025DE208451}" type="datetimeFigureOut">
              <a:rPr lang="uk-UA" smtClean="0"/>
              <a:t>23.03.2024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CF753-4823-425F-9DFF-A2112FFCDED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836798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9798B-82F9-4770-ADB1-7025DE208451}" type="datetimeFigureOut">
              <a:rPr lang="uk-UA" smtClean="0"/>
              <a:t>23.03.2024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CF753-4823-425F-9DFF-A2112FFCDED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347706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9798B-82F9-4770-ADB1-7025DE208451}" type="datetimeFigureOut">
              <a:rPr lang="uk-UA" smtClean="0"/>
              <a:t>23.03.2024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CF753-4823-425F-9DFF-A2112FFCDED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287068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9798B-82F9-4770-ADB1-7025DE208451}" type="datetimeFigureOut">
              <a:rPr lang="uk-UA" smtClean="0"/>
              <a:t>23.03.2024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CF753-4823-425F-9DFF-A2112FFCDED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44492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9798B-82F9-4770-ADB1-7025DE208451}" type="datetimeFigureOut">
              <a:rPr lang="uk-UA" smtClean="0"/>
              <a:t>23.03.2024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CF753-4823-425F-9DFF-A2112FFCDED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22397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A9798B-82F9-4770-ADB1-7025DE208451}" type="datetimeFigureOut">
              <a:rPr lang="uk-UA" smtClean="0"/>
              <a:t>23.03.2024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0CF753-4823-425F-9DFF-A2112FFCDED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524037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068E7-F50D-4E87-89EE-42CBE0E0CDD6}" type="slidenum">
              <a:rPr lang="uk-UA" smtClean="0"/>
              <a:t>1</a:t>
            </a:fld>
            <a:endParaRPr lang="uk-UA"/>
          </a:p>
        </p:txBody>
      </p:sp>
      <p:pic>
        <p:nvPicPr>
          <p:cNvPr id="2050" name="Picture 2" descr="Limerick Cycling Campaig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81000" y="0"/>
            <a:ext cx="10287000" cy="68915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30192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69051" y="173570"/>
            <a:ext cx="4267200" cy="1121829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“More show. </a:t>
            </a:r>
            <a:br>
              <a:rPr lang="en-US" b="1" dirty="0" smtClean="0">
                <a:solidFill>
                  <a:schemeClr val="bg1"/>
                </a:solidFill>
              </a:rPr>
            </a:br>
            <a:r>
              <a:rPr lang="en-US" b="1" dirty="0" smtClean="0">
                <a:solidFill>
                  <a:schemeClr val="bg1"/>
                </a:solidFill>
              </a:rPr>
              <a:t>Less tell”</a:t>
            </a:r>
            <a:endParaRPr lang="uk-UA" b="1" dirty="0">
              <a:solidFill>
                <a:schemeClr val="bg1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4876800" y="1676400"/>
            <a:ext cx="4267200" cy="44196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3500" b="1" dirty="0" smtClean="0">
                <a:solidFill>
                  <a:schemeClr val="bg1"/>
                </a:solidFill>
              </a:rPr>
              <a:t>2003 р., Токіо</a:t>
            </a:r>
          </a:p>
          <a:p>
            <a:pPr marL="0" indent="0">
              <a:buNone/>
            </a:pPr>
            <a:r>
              <a:rPr lang="uk-UA" sz="3500" b="1" dirty="0" smtClean="0">
                <a:solidFill>
                  <a:schemeClr val="bg1"/>
                </a:solidFill>
              </a:rPr>
              <a:t>20 слайдів</a:t>
            </a:r>
          </a:p>
          <a:p>
            <a:pPr marL="0" indent="0">
              <a:buNone/>
            </a:pPr>
            <a:r>
              <a:rPr lang="uk-UA" sz="3500" b="1" dirty="0" smtClean="0">
                <a:solidFill>
                  <a:schemeClr val="bg1"/>
                </a:solidFill>
              </a:rPr>
              <a:t>20 </a:t>
            </a:r>
            <a:r>
              <a:rPr lang="uk-UA" sz="3500" b="1" dirty="0" err="1" smtClean="0">
                <a:solidFill>
                  <a:schemeClr val="bg1"/>
                </a:solidFill>
              </a:rPr>
              <a:t>сек</a:t>
            </a:r>
            <a:r>
              <a:rPr lang="en-US" sz="3500" b="1" dirty="0" smtClean="0">
                <a:solidFill>
                  <a:schemeClr val="bg1"/>
                </a:solidFill>
              </a:rPr>
              <a:t>/</a:t>
            </a:r>
            <a:r>
              <a:rPr lang="uk-UA" sz="3500" b="1" dirty="0" smtClean="0">
                <a:solidFill>
                  <a:schemeClr val="bg1"/>
                </a:solidFill>
              </a:rPr>
              <a:t>слайд</a:t>
            </a:r>
          </a:p>
          <a:p>
            <a:pPr marL="0" indent="0">
              <a:buNone/>
            </a:pPr>
            <a:r>
              <a:rPr lang="uk-UA" sz="3500" b="1" dirty="0" smtClean="0">
                <a:solidFill>
                  <a:schemeClr val="bg1"/>
                </a:solidFill>
              </a:rPr>
              <a:t>Тривалість 6:40 хв</a:t>
            </a:r>
          </a:p>
          <a:p>
            <a:pPr marL="0" indent="0">
              <a:buNone/>
            </a:pPr>
            <a:r>
              <a:rPr lang="en-GB" sz="2000" b="1" dirty="0">
                <a:solidFill>
                  <a:schemeClr val="bg1"/>
                </a:solidFill>
              </a:rPr>
              <a:t>https://</a:t>
            </a:r>
            <a:r>
              <a:rPr lang="en-GB" sz="2000" b="1" dirty="0" smtClean="0">
                <a:solidFill>
                  <a:schemeClr val="bg1"/>
                </a:solidFill>
              </a:rPr>
              <a:t>www.pechakucha.com/events</a:t>
            </a:r>
            <a:endParaRPr lang="uk-UA" sz="2000" b="1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uk-UA" sz="2000" b="1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uk-UA" sz="2000" b="1" dirty="0" smtClean="0">
                <a:solidFill>
                  <a:schemeClr val="bg1"/>
                </a:solidFill>
              </a:rPr>
              <a:t> </a:t>
            </a:r>
          </a:p>
          <a:p>
            <a:endParaRPr lang="uk-UA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068E7-F50D-4E87-89EE-42CBE0E0CDD6}" type="slidenum">
              <a:rPr lang="uk-UA" smtClean="0"/>
              <a:t>2</a:t>
            </a:fld>
            <a:endParaRPr lang="uk-UA"/>
          </a:p>
        </p:txBody>
      </p:sp>
      <p:pic>
        <p:nvPicPr>
          <p:cNvPr id="3074" name="Picture 2" descr="http://www.chowpourian.com/wp-content/uploads/2012/02/PKN10-Feb12-poster_web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6482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0" y="6611779"/>
            <a:ext cx="601980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000" dirty="0"/>
              <a:t>http://www.chowpourian.com/pechakucha-night-hong-kong/</a:t>
            </a:r>
            <a:endParaRPr lang="uk-UA" sz="1000" dirty="0"/>
          </a:p>
        </p:txBody>
      </p:sp>
    </p:spTree>
    <p:extLst>
      <p:ext uri="{BB962C8B-B14F-4D97-AF65-F5344CB8AC3E}">
        <p14:creationId xmlns:p14="http://schemas.microsoft.com/office/powerpoint/2010/main" val="4026097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8000"/>
    </mc:Choice>
    <mc:Fallback xmlns="">
      <p:transition spd="slow" advClick="0" advTm="1800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4876800" y="1371600"/>
            <a:ext cx="3962400" cy="44196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3500" b="1" dirty="0" smtClean="0">
                <a:solidFill>
                  <a:schemeClr val="bg1"/>
                </a:solidFill>
              </a:rPr>
              <a:t>200</a:t>
            </a:r>
            <a:r>
              <a:rPr lang="en-US" sz="3500" b="1" dirty="0" smtClean="0">
                <a:solidFill>
                  <a:schemeClr val="bg1"/>
                </a:solidFill>
              </a:rPr>
              <a:t>6</a:t>
            </a:r>
            <a:r>
              <a:rPr lang="uk-UA" sz="3500" b="1" dirty="0" smtClean="0">
                <a:solidFill>
                  <a:schemeClr val="bg1"/>
                </a:solidFill>
              </a:rPr>
              <a:t> р., Сієтл, США</a:t>
            </a:r>
          </a:p>
          <a:p>
            <a:pPr marL="0" indent="0">
              <a:buNone/>
            </a:pPr>
            <a:r>
              <a:rPr lang="uk-UA" sz="3500" b="1" dirty="0" smtClean="0">
                <a:solidFill>
                  <a:schemeClr val="bg1"/>
                </a:solidFill>
              </a:rPr>
              <a:t>20 слайдів</a:t>
            </a:r>
          </a:p>
          <a:p>
            <a:pPr marL="0" indent="0">
              <a:buNone/>
            </a:pPr>
            <a:r>
              <a:rPr lang="uk-UA" sz="3500" b="1" dirty="0" smtClean="0">
                <a:solidFill>
                  <a:schemeClr val="bg1"/>
                </a:solidFill>
              </a:rPr>
              <a:t>1</a:t>
            </a:r>
            <a:r>
              <a:rPr lang="en-US" sz="3500" b="1" dirty="0" smtClean="0">
                <a:solidFill>
                  <a:schemeClr val="bg1"/>
                </a:solidFill>
              </a:rPr>
              <a:t>5 </a:t>
            </a:r>
            <a:r>
              <a:rPr lang="uk-UA" sz="3500" b="1" dirty="0" err="1" smtClean="0">
                <a:solidFill>
                  <a:schemeClr val="bg1"/>
                </a:solidFill>
              </a:rPr>
              <a:t>сек</a:t>
            </a:r>
            <a:r>
              <a:rPr lang="en-US" sz="3500" b="1" dirty="0">
                <a:solidFill>
                  <a:schemeClr val="bg1"/>
                </a:solidFill>
              </a:rPr>
              <a:t>/</a:t>
            </a:r>
            <a:r>
              <a:rPr lang="uk-UA" sz="3500" b="1" dirty="0" smtClean="0">
                <a:solidFill>
                  <a:schemeClr val="bg1"/>
                </a:solidFill>
              </a:rPr>
              <a:t>слайд</a:t>
            </a:r>
          </a:p>
          <a:p>
            <a:pPr marL="0" indent="0">
              <a:buNone/>
            </a:pPr>
            <a:r>
              <a:rPr lang="uk-UA" sz="3500" b="1" dirty="0" smtClean="0">
                <a:solidFill>
                  <a:schemeClr val="bg1"/>
                </a:solidFill>
              </a:rPr>
              <a:t>Тривалість </a:t>
            </a:r>
            <a:r>
              <a:rPr lang="en-US" sz="3500" b="1" dirty="0" smtClean="0">
                <a:solidFill>
                  <a:schemeClr val="bg1"/>
                </a:solidFill>
              </a:rPr>
              <a:t>5</a:t>
            </a:r>
            <a:r>
              <a:rPr lang="uk-UA" sz="3500" b="1" dirty="0" smtClean="0">
                <a:solidFill>
                  <a:schemeClr val="bg1"/>
                </a:solidFill>
              </a:rPr>
              <a:t>:00 хв</a:t>
            </a:r>
          </a:p>
          <a:p>
            <a:pPr marL="0" indent="0">
              <a:buNone/>
            </a:pPr>
            <a:endParaRPr lang="uk-UA" sz="2000" b="1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uk-UA" sz="2000" b="1" dirty="0" smtClean="0">
                <a:solidFill>
                  <a:schemeClr val="bg1"/>
                </a:solidFill>
              </a:rPr>
              <a:t> </a:t>
            </a:r>
          </a:p>
          <a:p>
            <a:endParaRPr lang="uk-UA" dirty="0">
              <a:solidFill>
                <a:schemeClr val="bg1"/>
              </a:solidFill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068E7-F50D-4E87-89EE-42CBE0E0CDD6}" type="slidenum">
              <a:rPr lang="uk-UA" smtClean="0"/>
              <a:t>3</a:t>
            </a:fld>
            <a:endParaRPr lang="uk-UA"/>
          </a:p>
        </p:txBody>
      </p:sp>
      <p:pic>
        <p:nvPicPr>
          <p:cNvPr id="1026" name="Picture 2" descr="Ignite (event) - Wikipedi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143000"/>
            <a:ext cx="3352800" cy="3352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0" y="6455177"/>
            <a:ext cx="830580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000" dirty="0">
                <a:solidFill>
                  <a:schemeClr val="bg1"/>
                </a:solidFill>
              </a:rPr>
              <a:t>https://en.wikipedia.org/wiki/Ignite_(event)#/media/File:Ignite_Talks_Logo.png</a:t>
            </a:r>
            <a:endParaRPr lang="uk-UA" sz="1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9187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381000" y="2057400"/>
            <a:ext cx="8534400" cy="4114800"/>
          </a:xfrm>
          <a:prstGeom prst="rect">
            <a:avLst/>
          </a:prstGeom>
        </p:spPr>
        <p:txBody>
          <a:bodyPr/>
          <a:lstStyle/>
          <a:p>
            <a:pPr marL="465138" indent="-465138">
              <a:buClr>
                <a:srgbClr val="FF0000"/>
              </a:buClr>
              <a:buSzPct val="130000"/>
              <a:buFont typeface="Wingdings" panose="05000000000000000000" pitchFamily="2" charset="2"/>
              <a:buChar char="Ø"/>
            </a:pPr>
            <a:r>
              <a:rPr lang="uk-UA" sz="3000" dirty="0" smtClean="0">
                <a:solidFill>
                  <a:schemeClr val="bg1"/>
                </a:solidFill>
              </a:rPr>
              <a:t>Тема виступу</a:t>
            </a:r>
          </a:p>
          <a:p>
            <a:pPr marL="465138" indent="-465138">
              <a:buClr>
                <a:srgbClr val="FF0000"/>
              </a:buClr>
              <a:buSzPct val="130000"/>
              <a:buFont typeface="Wingdings" panose="05000000000000000000" pitchFamily="2" charset="2"/>
              <a:buChar char="Ø"/>
            </a:pPr>
            <a:r>
              <a:rPr lang="uk-UA" sz="3000" dirty="0" smtClean="0">
                <a:solidFill>
                  <a:schemeClr val="bg1"/>
                </a:solidFill>
              </a:rPr>
              <a:t>Розкажіть історію (переживання, </a:t>
            </a:r>
            <a:r>
              <a:rPr lang="uk-UA" sz="3000" dirty="0" err="1" smtClean="0">
                <a:solidFill>
                  <a:schemeClr val="bg1"/>
                </a:solidFill>
              </a:rPr>
              <a:t>інсайти</a:t>
            </a:r>
            <a:r>
              <a:rPr lang="uk-UA" sz="3000" dirty="0" smtClean="0">
                <a:solidFill>
                  <a:schemeClr val="bg1"/>
                </a:solidFill>
              </a:rPr>
              <a:t>, помилки)</a:t>
            </a:r>
          </a:p>
          <a:p>
            <a:pPr marL="465138" indent="-465138">
              <a:buClr>
                <a:srgbClr val="FF0000"/>
              </a:buClr>
              <a:buSzPct val="130000"/>
              <a:buFont typeface="Wingdings" panose="05000000000000000000" pitchFamily="2" charset="2"/>
              <a:buChar char="Ø"/>
            </a:pPr>
            <a:r>
              <a:rPr lang="uk-UA" sz="3000" dirty="0" smtClean="0">
                <a:solidFill>
                  <a:schemeClr val="bg1"/>
                </a:solidFill>
              </a:rPr>
              <a:t>Один слайд = одна думка</a:t>
            </a:r>
          </a:p>
          <a:p>
            <a:pPr marL="465138" indent="-465138">
              <a:buClr>
                <a:srgbClr val="FF0000"/>
              </a:buClr>
              <a:buSzPct val="130000"/>
              <a:buFont typeface="Wingdings" panose="05000000000000000000" pitchFamily="2" charset="2"/>
              <a:buChar char="Ø"/>
            </a:pPr>
            <a:r>
              <a:rPr lang="uk-UA" sz="3000" dirty="0" smtClean="0">
                <a:solidFill>
                  <a:schemeClr val="bg1"/>
                </a:solidFill>
              </a:rPr>
              <a:t>Знайдіть час (зібрати матеріал, розробити сценарій, підібрати темп розповіді)</a:t>
            </a:r>
          </a:p>
          <a:p>
            <a:pPr marL="465138" indent="-465138">
              <a:buClr>
                <a:srgbClr val="FF0000"/>
              </a:buClr>
              <a:buSzPct val="130000"/>
              <a:buFont typeface="Wingdings" panose="05000000000000000000" pitchFamily="2" charset="2"/>
              <a:buChar char="Ø"/>
            </a:pPr>
            <a:r>
              <a:rPr lang="uk-UA" sz="3000" dirty="0" smtClean="0">
                <a:solidFill>
                  <a:schemeClr val="bg1"/>
                </a:solidFill>
              </a:rPr>
              <a:t>Репетируйте – мінімум тричі</a:t>
            </a:r>
            <a:endParaRPr lang="uk-UA" sz="3000" dirty="0">
              <a:solidFill>
                <a:schemeClr val="bg1"/>
              </a:solidFill>
            </a:endParaRPr>
          </a:p>
          <a:p>
            <a:pPr marL="465138" indent="-465138">
              <a:buClr>
                <a:srgbClr val="FF0000"/>
              </a:buClr>
              <a:buSzPct val="130000"/>
              <a:buFont typeface="Wingdings" panose="05000000000000000000" pitchFamily="2" charset="2"/>
              <a:buChar char="Ø"/>
            </a:pPr>
            <a:endParaRPr lang="en-US" sz="3200" dirty="0" smtClean="0"/>
          </a:p>
          <a:p>
            <a:pPr>
              <a:buClr>
                <a:srgbClr val="FF0000"/>
              </a:buClr>
              <a:buSzPct val="130000"/>
              <a:buFont typeface="Wingdings" panose="05000000000000000000" pitchFamily="2" charset="2"/>
              <a:buChar char="Ø"/>
            </a:pPr>
            <a:endParaRPr lang="uk-UA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068E7-F50D-4E87-89EE-42CBE0E0CDD6}" type="slidenum">
              <a:rPr lang="uk-UA" smtClean="0"/>
              <a:t>4</a:t>
            </a:fld>
            <a:endParaRPr lang="uk-UA"/>
          </a:p>
        </p:txBody>
      </p:sp>
      <p:pic>
        <p:nvPicPr>
          <p:cNvPr id="2050" name="Picture 2" descr="Ignite Conference 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24" y="-17894"/>
            <a:ext cx="9132376" cy="18466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81354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</TotalTime>
  <Words>88</Words>
  <Application>Microsoft Office PowerPoint</Application>
  <PresentationFormat>Экран (4:3)</PresentationFormat>
  <Paragraphs>25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Презентация PowerPoint</vt:lpstr>
      <vt:lpstr>“More show.  Less tell”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Кристина</dc:creator>
  <cp:lastModifiedBy>Кристина</cp:lastModifiedBy>
  <cp:revision>2</cp:revision>
  <dcterms:created xsi:type="dcterms:W3CDTF">2023-04-20T21:55:25Z</dcterms:created>
  <dcterms:modified xsi:type="dcterms:W3CDTF">2024-03-23T16:25:12Z</dcterms:modified>
</cp:coreProperties>
</file>