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7" r:id="rId3"/>
    <p:sldId id="258" r:id="rId4"/>
    <p:sldId id="272" r:id="rId5"/>
    <p:sldId id="273" r:id="rId6"/>
    <p:sldId id="274" r:id="rId7"/>
    <p:sldId id="275" r:id="rId8"/>
    <p:sldId id="276" r:id="rId9"/>
    <p:sldId id="277" r:id="rId10"/>
    <p:sldId id="279" r:id="rId11"/>
    <p:sldId id="280" r:id="rId12"/>
    <p:sldId id="281" r:id="rId13"/>
    <p:sldId id="282" r:id="rId14"/>
    <p:sldId id="27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8CB834-BF77-4FB1-B952-117653D0CDD0}" v="15" dt="2025-03-10T08:00:40.2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11" autoAdjust="0"/>
    <p:restoredTop sz="94660"/>
  </p:normalViewPr>
  <p:slideViewPr>
    <p:cSldViewPr snapToGrid="0">
      <p:cViewPr varScale="1">
        <p:scale>
          <a:sx n="150" d="100"/>
          <a:sy n="150" d="100"/>
        </p:scale>
        <p:origin x="474"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taliia Klochko" userId="17be4d6c-242b-4065-a58a-3cce66d52f49" providerId="ADAL" clId="{F18CB834-BF77-4FB1-B952-117653D0CDD0}"/>
    <pc:docChg chg="undo custSel addSld delSld modSld">
      <pc:chgData name="Nataliia Klochko" userId="17be4d6c-242b-4065-a58a-3cce66d52f49" providerId="ADAL" clId="{F18CB834-BF77-4FB1-B952-117653D0CDD0}" dt="2025-03-10T08:01:53.562" v="254" actId="113"/>
      <pc:docMkLst>
        <pc:docMk/>
      </pc:docMkLst>
      <pc:sldChg chg="modSp mod">
        <pc:chgData name="Nataliia Klochko" userId="17be4d6c-242b-4065-a58a-3cce66d52f49" providerId="ADAL" clId="{F18CB834-BF77-4FB1-B952-117653D0CDD0}" dt="2025-03-07T12:48:05.846" v="44" actId="1076"/>
        <pc:sldMkLst>
          <pc:docMk/>
          <pc:sldMk cId="2621505980" sldId="256"/>
        </pc:sldMkLst>
        <pc:spChg chg="mod">
          <ac:chgData name="Nataliia Klochko" userId="17be4d6c-242b-4065-a58a-3cce66d52f49" providerId="ADAL" clId="{F18CB834-BF77-4FB1-B952-117653D0CDD0}" dt="2025-03-07T12:48:05.846" v="44" actId="1076"/>
          <ac:spMkLst>
            <pc:docMk/>
            <pc:sldMk cId="2621505980" sldId="256"/>
            <ac:spMk id="2" creationId="{8C8EDF30-9AD3-9F9C-12BA-A0F91EB694C7}"/>
          </ac:spMkLst>
        </pc:spChg>
      </pc:sldChg>
      <pc:sldChg chg="addSp modSp mod">
        <pc:chgData name="Nataliia Klochko" userId="17be4d6c-242b-4065-a58a-3cce66d52f49" providerId="ADAL" clId="{F18CB834-BF77-4FB1-B952-117653D0CDD0}" dt="2025-03-04T10:19:07.230" v="28" actId="113"/>
        <pc:sldMkLst>
          <pc:docMk/>
          <pc:sldMk cId="2906553447" sldId="257"/>
        </pc:sldMkLst>
        <pc:spChg chg="mod">
          <ac:chgData name="Nataliia Klochko" userId="17be4d6c-242b-4065-a58a-3cce66d52f49" providerId="ADAL" clId="{F18CB834-BF77-4FB1-B952-117653D0CDD0}" dt="2025-03-04T10:14:21.818" v="7"/>
          <ac:spMkLst>
            <pc:docMk/>
            <pc:sldMk cId="2906553447" sldId="257"/>
            <ac:spMk id="2" creationId="{3143C0D9-1D9F-FAD0-AFC6-5D1E6F73F5B9}"/>
          </ac:spMkLst>
        </pc:spChg>
        <pc:spChg chg="mod">
          <ac:chgData name="Nataliia Klochko" userId="17be4d6c-242b-4065-a58a-3cce66d52f49" providerId="ADAL" clId="{F18CB834-BF77-4FB1-B952-117653D0CDD0}" dt="2025-03-04T10:19:07.230" v="28" actId="113"/>
          <ac:spMkLst>
            <pc:docMk/>
            <pc:sldMk cId="2906553447" sldId="257"/>
            <ac:spMk id="4" creationId="{B68B3D0D-3E1E-2327-B86C-B5C39BEC488C}"/>
          </ac:spMkLst>
        </pc:spChg>
      </pc:sldChg>
      <pc:sldChg chg="addSp delSp modSp mod">
        <pc:chgData name="Nataliia Klochko" userId="17be4d6c-242b-4065-a58a-3cce66d52f49" providerId="ADAL" clId="{F18CB834-BF77-4FB1-B952-117653D0CDD0}" dt="2025-03-04T10:21:07.185" v="43" actId="255"/>
        <pc:sldMkLst>
          <pc:docMk/>
          <pc:sldMk cId="3005626698" sldId="258"/>
        </pc:sldMkLst>
        <pc:spChg chg="mod">
          <ac:chgData name="Nataliia Klochko" userId="17be4d6c-242b-4065-a58a-3cce66d52f49" providerId="ADAL" clId="{F18CB834-BF77-4FB1-B952-117653D0CDD0}" dt="2025-03-04T10:19:47.961" v="30" actId="113"/>
          <ac:spMkLst>
            <pc:docMk/>
            <pc:sldMk cId="3005626698" sldId="258"/>
            <ac:spMk id="2" creationId="{590470FB-2E0F-0B45-679B-F166A1EB5DF1}"/>
          </ac:spMkLst>
        </pc:spChg>
        <pc:spChg chg="add mod">
          <ac:chgData name="Nataliia Klochko" userId="17be4d6c-242b-4065-a58a-3cce66d52f49" providerId="ADAL" clId="{F18CB834-BF77-4FB1-B952-117653D0CDD0}" dt="2025-03-04T10:21:07.185" v="43" actId="255"/>
          <ac:spMkLst>
            <pc:docMk/>
            <pc:sldMk cId="3005626698" sldId="258"/>
            <ac:spMk id="6" creationId="{313E738F-E230-857C-E412-1D9C76C00045}"/>
          </ac:spMkLst>
        </pc:spChg>
      </pc:sldChg>
      <pc:sldChg chg="del">
        <pc:chgData name="Nataliia Klochko" userId="17be4d6c-242b-4065-a58a-3cce66d52f49" providerId="ADAL" clId="{F18CB834-BF77-4FB1-B952-117653D0CDD0}" dt="2025-03-07T12:52:02.300" v="47" actId="47"/>
        <pc:sldMkLst>
          <pc:docMk/>
          <pc:sldMk cId="3944122180" sldId="259"/>
        </pc:sldMkLst>
      </pc:sldChg>
      <pc:sldChg chg="del">
        <pc:chgData name="Nataliia Klochko" userId="17be4d6c-242b-4065-a58a-3cce66d52f49" providerId="ADAL" clId="{F18CB834-BF77-4FB1-B952-117653D0CDD0}" dt="2025-03-07T12:52:02.952" v="49" actId="47"/>
        <pc:sldMkLst>
          <pc:docMk/>
          <pc:sldMk cId="2313352140" sldId="260"/>
        </pc:sldMkLst>
      </pc:sldChg>
      <pc:sldChg chg="del">
        <pc:chgData name="Nataliia Klochko" userId="17be4d6c-242b-4065-a58a-3cce66d52f49" providerId="ADAL" clId="{F18CB834-BF77-4FB1-B952-117653D0CDD0}" dt="2025-03-07T12:52:03.430" v="51" actId="47"/>
        <pc:sldMkLst>
          <pc:docMk/>
          <pc:sldMk cId="3916819710" sldId="261"/>
        </pc:sldMkLst>
      </pc:sldChg>
      <pc:sldChg chg="del">
        <pc:chgData name="Nataliia Klochko" userId="17be4d6c-242b-4065-a58a-3cce66d52f49" providerId="ADAL" clId="{F18CB834-BF77-4FB1-B952-117653D0CDD0}" dt="2025-03-07T12:52:03.723" v="52" actId="47"/>
        <pc:sldMkLst>
          <pc:docMk/>
          <pc:sldMk cId="3525000649" sldId="262"/>
        </pc:sldMkLst>
      </pc:sldChg>
      <pc:sldChg chg="del">
        <pc:chgData name="Nataliia Klochko" userId="17be4d6c-242b-4065-a58a-3cce66d52f49" providerId="ADAL" clId="{F18CB834-BF77-4FB1-B952-117653D0CDD0}" dt="2025-03-07T12:52:05.222" v="53" actId="47"/>
        <pc:sldMkLst>
          <pc:docMk/>
          <pc:sldMk cId="932584765" sldId="263"/>
        </pc:sldMkLst>
      </pc:sldChg>
      <pc:sldChg chg="del">
        <pc:chgData name="Nataliia Klochko" userId="17be4d6c-242b-4065-a58a-3cce66d52f49" providerId="ADAL" clId="{F18CB834-BF77-4FB1-B952-117653D0CDD0}" dt="2025-03-07T12:52:07.039" v="55" actId="47"/>
        <pc:sldMkLst>
          <pc:docMk/>
          <pc:sldMk cId="4226312884" sldId="264"/>
        </pc:sldMkLst>
      </pc:sldChg>
      <pc:sldChg chg="del">
        <pc:chgData name="Nataliia Klochko" userId="17be4d6c-242b-4065-a58a-3cce66d52f49" providerId="ADAL" clId="{F18CB834-BF77-4FB1-B952-117653D0CDD0}" dt="2025-03-07T12:52:08.975" v="57" actId="47"/>
        <pc:sldMkLst>
          <pc:docMk/>
          <pc:sldMk cId="1444664077" sldId="265"/>
        </pc:sldMkLst>
      </pc:sldChg>
      <pc:sldChg chg="del">
        <pc:chgData name="Nataliia Klochko" userId="17be4d6c-242b-4065-a58a-3cce66d52f49" providerId="ADAL" clId="{F18CB834-BF77-4FB1-B952-117653D0CDD0}" dt="2025-03-07T12:51:19.401" v="46" actId="47"/>
        <pc:sldMkLst>
          <pc:docMk/>
          <pc:sldMk cId="168124911" sldId="267"/>
        </pc:sldMkLst>
      </pc:sldChg>
      <pc:sldChg chg="del">
        <pc:chgData name="Nataliia Klochko" userId="17be4d6c-242b-4065-a58a-3cce66d52f49" providerId="ADAL" clId="{F18CB834-BF77-4FB1-B952-117653D0CDD0}" dt="2025-03-07T12:52:02.578" v="48" actId="47"/>
        <pc:sldMkLst>
          <pc:docMk/>
          <pc:sldMk cId="3703629838" sldId="268"/>
        </pc:sldMkLst>
      </pc:sldChg>
      <pc:sldChg chg="del">
        <pc:chgData name="Nataliia Klochko" userId="17be4d6c-242b-4065-a58a-3cce66d52f49" providerId="ADAL" clId="{F18CB834-BF77-4FB1-B952-117653D0CDD0}" dt="2025-03-07T12:52:03.215" v="50" actId="47"/>
        <pc:sldMkLst>
          <pc:docMk/>
          <pc:sldMk cId="1886429332" sldId="269"/>
        </pc:sldMkLst>
      </pc:sldChg>
      <pc:sldChg chg="del">
        <pc:chgData name="Nataliia Klochko" userId="17be4d6c-242b-4065-a58a-3cce66d52f49" providerId="ADAL" clId="{F18CB834-BF77-4FB1-B952-117653D0CDD0}" dt="2025-03-07T12:52:06.297" v="54" actId="47"/>
        <pc:sldMkLst>
          <pc:docMk/>
          <pc:sldMk cId="3551935101" sldId="270"/>
        </pc:sldMkLst>
      </pc:sldChg>
      <pc:sldChg chg="del">
        <pc:chgData name="Nataliia Klochko" userId="17be4d6c-242b-4065-a58a-3cce66d52f49" providerId="ADAL" clId="{F18CB834-BF77-4FB1-B952-117653D0CDD0}" dt="2025-03-07T12:52:07.642" v="56" actId="47"/>
        <pc:sldMkLst>
          <pc:docMk/>
          <pc:sldMk cId="107342771" sldId="271"/>
        </pc:sldMkLst>
      </pc:sldChg>
      <pc:sldChg chg="modSp new mod">
        <pc:chgData name="Nataliia Klochko" userId="17be4d6c-242b-4065-a58a-3cce66d52f49" providerId="ADAL" clId="{F18CB834-BF77-4FB1-B952-117653D0CDD0}" dt="2025-03-07T12:56:01.251" v="76" actId="1076"/>
        <pc:sldMkLst>
          <pc:docMk/>
          <pc:sldMk cId="728953250" sldId="272"/>
        </pc:sldMkLst>
        <pc:spChg chg="mod">
          <ac:chgData name="Nataliia Klochko" userId="17be4d6c-242b-4065-a58a-3cce66d52f49" providerId="ADAL" clId="{F18CB834-BF77-4FB1-B952-117653D0CDD0}" dt="2025-03-07T12:54:56.112" v="61" actId="113"/>
          <ac:spMkLst>
            <pc:docMk/>
            <pc:sldMk cId="728953250" sldId="272"/>
            <ac:spMk id="2" creationId="{BE74DBBF-E7CC-97A5-46A5-2B43680189B8}"/>
          </ac:spMkLst>
        </pc:spChg>
        <pc:spChg chg="mod">
          <ac:chgData name="Nataliia Klochko" userId="17be4d6c-242b-4065-a58a-3cce66d52f49" providerId="ADAL" clId="{F18CB834-BF77-4FB1-B952-117653D0CDD0}" dt="2025-03-07T12:56:01.251" v="76" actId="1076"/>
          <ac:spMkLst>
            <pc:docMk/>
            <pc:sldMk cId="728953250" sldId="272"/>
            <ac:spMk id="3" creationId="{A9AEA7DC-8D84-FF19-CEB5-8150D539061A}"/>
          </ac:spMkLst>
        </pc:spChg>
      </pc:sldChg>
      <pc:sldChg chg="modSp new mod">
        <pc:chgData name="Nataliia Klochko" userId="17be4d6c-242b-4065-a58a-3cce66d52f49" providerId="ADAL" clId="{F18CB834-BF77-4FB1-B952-117653D0CDD0}" dt="2025-03-07T12:56:53.874" v="91" actId="1076"/>
        <pc:sldMkLst>
          <pc:docMk/>
          <pc:sldMk cId="2880309056" sldId="273"/>
        </pc:sldMkLst>
        <pc:spChg chg="mod">
          <ac:chgData name="Nataliia Klochko" userId="17be4d6c-242b-4065-a58a-3cce66d52f49" providerId="ADAL" clId="{F18CB834-BF77-4FB1-B952-117653D0CDD0}" dt="2025-03-07T12:56:22.660" v="79" actId="113"/>
          <ac:spMkLst>
            <pc:docMk/>
            <pc:sldMk cId="2880309056" sldId="273"/>
            <ac:spMk id="2" creationId="{94416BBA-D854-C65E-3903-F01351F4C742}"/>
          </ac:spMkLst>
        </pc:spChg>
        <pc:spChg chg="mod">
          <ac:chgData name="Nataliia Klochko" userId="17be4d6c-242b-4065-a58a-3cce66d52f49" providerId="ADAL" clId="{F18CB834-BF77-4FB1-B952-117653D0CDD0}" dt="2025-03-07T12:56:53.874" v="91" actId="1076"/>
          <ac:spMkLst>
            <pc:docMk/>
            <pc:sldMk cId="2880309056" sldId="273"/>
            <ac:spMk id="3" creationId="{80F7B791-E7B3-BD8A-0000-C662FFCCA795}"/>
          </ac:spMkLst>
        </pc:spChg>
      </pc:sldChg>
      <pc:sldChg chg="modSp new mod">
        <pc:chgData name="Nataliia Klochko" userId="17be4d6c-242b-4065-a58a-3cce66d52f49" providerId="ADAL" clId="{F18CB834-BF77-4FB1-B952-117653D0CDD0}" dt="2025-03-07T12:58:14.577" v="109"/>
        <pc:sldMkLst>
          <pc:docMk/>
          <pc:sldMk cId="1983879617" sldId="274"/>
        </pc:sldMkLst>
        <pc:spChg chg="mod">
          <ac:chgData name="Nataliia Klochko" userId="17be4d6c-242b-4065-a58a-3cce66d52f49" providerId="ADAL" clId="{F18CB834-BF77-4FB1-B952-117653D0CDD0}" dt="2025-03-07T12:58:05.531" v="107" actId="1076"/>
          <ac:spMkLst>
            <pc:docMk/>
            <pc:sldMk cId="1983879617" sldId="274"/>
            <ac:spMk id="2" creationId="{9E2EFF7E-1298-0C2E-FB31-A670A5DB4ABF}"/>
          </ac:spMkLst>
        </pc:spChg>
        <pc:spChg chg="mod">
          <ac:chgData name="Nataliia Klochko" userId="17be4d6c-242b-4065-a58a-3cce66d52f49" providerId="ADAL" clId="{F18CB834-BF77-4FB1-B952-117653D0CDD0}" dt="2025-03-07T12:58:14.577" v="109"/>
          <ac:spMkLst>
            <pc:docMk/>
            <pc:sldMk cId="1983879617" sldId="274"/>
            <ac:spMk id="3" creationId="{61BD8B93-C19F-D642-862F-F23FE2474A51}"/>
          </ac:spMkLst>
        </pc:spChg>
      </pc:sldChg>
      <pc:sldChg chg="modSp new mod">
        <pc:chgData name="Nataliia Klochko" userId="17be4d6c-242b-4065-a58a-3cce66d52f49" providerId="ADAL" clId="{F18CB834-BF77-4FB1-B952-117653D0CDD0}" dt="2025-03-09T15:12:10.349" v="154" actId="255"/>
        <pc:sldMkLst>
          <pc:docMk/>
          <pc:sldMk cId="2283922473" sldId="275"/>
        </pc:sldMkLst>
        <pc:spChg chg="mod">
          <ac:chgData name="Nataliia Klochko" userId="17be4d6c-242b-4065-a58a-3cce66d52f49" providerId="ADAL" clId="{F18CB834-BF77-4FB1-B952-117653D0CDD0}" dt="2025-03-07T12:58:39.165" v="114" actId="113"/>
          <ac:spMkLst>
            <pc:docMk/>
            <pc:sldMk cId="2283922473" sldId="275"/>
            <ac:spMk id="2" creationId="{B936929F-9D12-7D23-1353-A85806BDD508}"/>
          </ac:spMkLst>
        </pc:spChg>
        <pc:spChg chg="mod">
          <ac:chgData name="Nataliia Klochko" userId="17be4d6c-242b-4065-a58a-3cce66d52f49" providerId="ADAL" clId="{F18CB834-BF77-4FB1-B952-117653D0CDD0}" dt="2025-03-09T15:12:10.349" v="154" actId="255"/>
          <ac:spMkLst>
            <pc:docMk/>
            <pc:sldMk cId="2283922473" sldId="275"/>
            <ac:spMk id="3" creationId="{09E0293B-AAD9-ECA3-1D81-BB580408F208}"/>
          </ac:spMkLst>
        </pc:spChg>
      </pc:sldChg>
      <pc:sldChg chg="modSp new mod">
        <pc:chgData name="Nataliia Klochko" userId="17be4d6c-242b-4065-a58a-3cce66d52f49" providerId="ADAL" clId="{F18CB834-BF77-4FB1-B952-117653D0CDD0}" dt="2025-03-09T15:11:56.691" v="151" actId="255"/>
        <pc:sldMkLst>
          <pc:docMk/>
          <pc:sldMk cId="503050625" sldId="276"/>
        </pc:sldMkLst>
        <pc:spChg chg="mod">
          <ac:chgData name="Nataliia Klochko" userId="17be4d6c-242b-4065-a58a-3cce66d52f49" providerId="ADAL" clId="{F18CB834-BF77-4FB1-B952-117653D0CDD0}" dt="2025-03-09T15:10:16.603" v="123" actId="113"/>
          <ac:spMkLst>
            <pc:docMk/>
            <pc:sldMk cId="503050625" sldId="276"/>
            <ac:spMk id="2" creationId="{62D7A9E4-08EA-FC92-FAF5-ABF091BEF648}"/>
          </ac:spMkLst>
        </pc:spChg>
        <pc:spChg chg="mod">
          <ac:chgData name="Nataliia Klochko" userId="17be4d6c-242b-4065-a58a-3cce66d52f49" providerId="ADAL" clId="{F18CB834-BF77-4FB1-B952-117653D0CDD0}" dt="2025-03-09T15:11:56.691" v="151" actId="255"/>
          <ac:spMkLst>
            <pc:docMk/>
            <pc:sldMk cId="503050625" sldId="276"/>
            <ac:spMk id="3" creationId="{BB44C5D8-EFA7-D3F0-FA69-706A98BB8F08}"/>
          </ac:spMkLst>
        </pc:spChg>
      </pc:sldChg>
      <pc:sldChg chg="modSp new mod">
        <pc:chgData name="Nataliia Klochko" userId="17be4d6c-242b-4065-a58a-3cce66d52f49" providerId="ADAL" clId="{F18CB834-BF77-4FB1-B952-117653D0CDD0}" dt="2025-03-09T15:12:20.624" v="158" actId="27636"/>
        <pc:sldMkLst>
          <pc:docMk/>
          <pc:sldMk cId="585107434" sldId="277"/>
        </pc:sldMkLst>
        <pc:spChg chg="mod">
          <ac:chgData name="Nataliia Klochko" userId="17be4d6c-242b-4065-a58a-3cce66d52f49" providerId="ADAL" clId="{F18CB834-BF77-4FB1-B952-117653D0CDD0}" dt="2025-03-09T15:10:53.152" v="134" actId="113"/>
          <ac:spMkLst>
            <pc:docMk/>
            <pc:sldMk cId="585107434" sldId="277"/>
            <ac:spMk id="2" creationId="{8515EE74-79C3-501C-E005-DF13877ACC4A}"/>
          </ac:spMkLst>
        </pc:spChg>
        <pc:spChg chg="mod">
          <ac:chgData name="Nataliia Klochko" userId="17be4d6c-242b-4065-a58a-3cce66d52f49" providerId="ADAL" clId="{F18CB834-BF77-4FB1-B952-117653D0CDD0}" dt="2025-03-09T15:12:20.624" v="158" actId="27636"/>
          <ac:spMkLst>
            <pc:docMk/>
            <pc:sldMk cId="585107434" sldId="277"/>
            <ac:spMk id="3" creationId="{8589D8CE-2BB0-89BE-4E2E-CC7986A1319B}"/>
          </ac:spMkLst>
        </pc:spChg>
      </pc:sldChg>
      <pc:sldChg chg="delSp modSp new mod">
        <pc:chgData name="Nataliia Klochko" userId="17be4d6c-242b-4065-a58a-3cce66d52f49" providerId="ADAL" clId="{F18CB834-BF77-4FB1-B952-117653D0CDD0}" dt="2025-03-10T08:01:53.562" v="254" actId="113"/>
        <pc:sldMkLst>
          <pc:docMk/>
          <pc:sldMk cId="1996405039" sldId="278"/>
        </pc:sldMkLst>
        <pc:spChg chg="del">
          <ac:chgData name="Nataliia Klochko" userId="17be4d6c-242b-4065-a58a-3cce66d52f49" providerId="ADAL" clId="{F18CB834-BF77-4FB1-B952-117653D0CDD0}" dt="2025-03-09T15:11:24.771" v="145" actId="478"/>
          <ac:spMkLst>
            <pc:docMk/>
            <pc:sldMk cId="1996405039" sldId="278"/>
            <ac:spMk id="2" creationId="{523F830E-CEE7-FA51-8EBC-38680A9C03B8}"/>
          </ac:spMkLst>
        </pc:spChg>
        <pc:spChg chg="mod">
          <ac:chgData name="Nataliia Klochko" userId="17be4d6c-242b-4065-a58a-3cce66d52f49" providerId="ADAL" clId="{F18CB834-BF77-4FB1-B952-117653D0CDD0}" dt="2025-03-10T08:01:53.562" v="254" actId="113"/>
          <ac:spMkLst>
            <pc:docMk/>
            <pc:sldMk cId="1996405039" sldId="278"/>
            <ac:spMk id="3" creationId="{9DF49A21-3D9B-17EC-320C-EE1E6E781527}"/>
          </ac:spMkLst>
        </pc:spChg>
      </pc:sldChg>
      <pc:sldChg chg="modSp new mod">
        <pc:chgData name="Nataliia Klochko" userId="17be4d6c-242b-4065-a58a-3cce66d52f49" providerId="ADAL" clId="{F18CB834-BF77-4FB1-B952-117653D0CDD0}" dt="2025-03-09T15:17:12.283" v="189" actId="27636"/>
        <pc:sldMkLst>
          <pc:docMk/>
          <pc:sldMk cId="3795305063" sldId="279"/>
        </pc:sldMkLst>
        <pc:spChg chg="mod">
          <ac:chgData name="Nataliia Klochko" userId="17be4d6c-242b-4065-a58a-3cce66d52f49" providerId="ADAL" clId="{F18CB834-BF77-4FB1-B952-117653D0CDD0}" dt="2025-03-09T15:16:40.218" v="177" actId="113"/>
          <ac:spMkLst>
            <pc:docMk/>
            <pc:sldMk cId="3795305063" sldId="279"/>
            <ac:spMk id="2" creationId="{BF668AFA-E4B5-DEB0-A3DC-7332A0688A7B}"/>
          </ac:spMkLst>
        </pc:spChg>
        <pc:spChg chg="mod">
          <ac:chgData name="Nataliia Klochko" userId="17be4d6c-242b-4065-a58a-3cce66d52f49" providerId="ADAL" clId="{F18CB834-BF77-4FB1-B952-117653D0CDD0}" dt="2025-03-09T15:17:12.283" v="189" actId="27636"/>
          <ac:spMkLst>
            <pc:docMk/>
            <pc:sldMk cId="3795305063" sldId="279"/>
            <ac:spMk id="3" creationId="{B8C2F2FC-ADEB-8277-E1B8-818AE89B52FF}"/>
          </ac:spMkLst>
        </pc:spChg>
      </pc:sldChg>
      <pc:sldChg chg="modSp new mod">
        <pc:chgData name="Nataliia Klochko" userId="17be4d6c-242b-4065-a58a-3cce66d52f49" providerId="ADAL" clId="{F18CB834-BF77-4FB1-B952-117653D0CDD0}" dt="2025-03-09T15:18:10.789" v="210" actId="27636"/>
        <pc:sldMkLst>
          <pc:docMk/>
          <pc:sldMk cId="3043772733" sldId="280"/>
        </pc:sldMkLst>
        <pc:spChg chg="mod">
          <ac:chgData name="Nataliia Klochko" userId="17be4d6c-242b-4065-a58a-3cce66d52f49" providerId="ADAL" clId="{F18CB834-BF77-4FB1-B952-117653D0CDD0}" dt="2025-03-09T15:17:37.668" v="195" actId="113"/>
          <ac:spMkLst>
            <pc:docMk/>
            <pc:sldMk cId="3043772733" sldId="280"/>
            <ac:spMk id="2" creationId="{55EFBF5D-64A4-4938-D9A3-8597FD89E046}"/>
          </ac:spMkLst>
        </pc:spChg>
        <pc:spChg chg="mod">
          <ac:chgData name="Nataliia Klochko" userId="17be4d6c-242b-4065-a58a-3cce66d52f49" providerId="ADAL" clId="{F18CB834-BF77-4FB1-B952-117653D0CDD0}" dt="2025-03-09T15:18:10.789" v="210" actId="27636"/>
          <ac:spMkLst>
            <pc:docMk/>
            <pc:sldMk cId="3043772733" sldId="280"/>
            <ac:spMk id="3" creationId="{18445724-9291-CA33-CF4A-4ECAB576C3D0}"/>
          </ac:spMkLst>
        </pc:spChg>
      </pc:sldChg>
      <pc:sldChg chg="modSp new mod">
        <pc:chgData name="Nataliia Klochko" userId="17be4d6c-242b-4065-a58a-3cce66d52f49" providerId="ADAL" clId="{F18CB834-BF77-4FB1-B952-117653D0CDD0}" dt="2025-03-10T07:59:33.841" v="233" actId="27636"/>
        <pc:sldMkLst>
          <pc:docMk/>
          <pc:sldMk cId="1578152240" sldId="281"/>
        </pc:sldMkLst>
        <pc:spChg chg="mod">
          <ac:chgData name="Nataliia Klochko" userId="17be4d6c-242b-4065-a58a-3cce66d52f49" providerId="ADAL" clId="{F18CB834-BF77-4FB1-B952-117653D0CDD0}" dt="2025-03-10T07:59:01.390" v="220" actId="113"/>
          <ac:spMkLst>
            <pc:docMk/>
            <pc:sldMk cId="1578152240" sldId="281"/>
            <ac:spMk id="2" creationId="{9AFE4FEF-3521-EDB6-4752-A410354522AB}"/>
          </ac:spMkLst>
        </pc:spChg>
        <pc:spChg chg="mod">
          <ac:chgData name="Nataliia Klochko" userId="17be4d6c-242b-4065-a58a-3cce66d52f49" providerId="ADAL" clId="{F18CB834-BF77-4FB1-B952-117653D0CDD0}" dt="2025-03-10T07:59:33.841" v="233" actId="27636"/>
          <ac:spMkLst>
            <pc:docMk/>
            <pc:sldMk cId="1578152240" sldId="281"/>
            <ac:spMk id="3" creationId="{E261FECB-9161-11AE-AAFA-1201141E84FF}"/>
          </ac:spMkLst>
        </pc:spChg>
      </pc:sldChg>
      <pc:sldChg chg="addSp modSp new mod">
        <pc:chgData name="Nataliia Klochko" userId="17be4d6c-242b-4065-a58a-3cce66d52f49" providerId="ADAL" clId="{F18CB834-BF77-4FB1-B952-117653D0CDD0}" dt="2025-03-10T08:01:07.101" v="247" actId="5793"/>
        <pc:sldMkLst>
          <pc:docMk/>
          <pc:sldMk cId="1869178660" sldId="282"/>
        </pc:sldMkLst>
        <pc:spChg chg="mod">
          <ac:chgData name="Nataliia Klochko" userId="17be4d6c-242b-4065-a58a-3cce66d52f49" providerId="ADAL" clId="{F18CB834-BF77-4FB1-B952-117653D0CDD0}" dt="2025-03-10T08:00:21.512" v="238" actId="108"/>
          <ac:spMkLst>
            <pc:docMk/>
            <pc:sldMk cId="1869178660" sldId="282"/>
            <ac:spMk id="2" creationId="{061DC992-EA7C-DA51-3BB8-1A1176E292B3}"/>
          </ac:spMkLst>
        </pc:spChg>
        <pc:spChg chg="mod">
          <ac:chgData name="Nataliia Klochko" userId="17be4d6c-242b-4065-a58a-3cce66d52f49" providerId="ADAL" clId="{F18CB834-BF77-4FB1-B952-117653D0CDD0}" dt="2025-03-10T08:01:07.101" v="247" actId="5793"/>
          <ac:spMkLst>
            <pc:docMk/>
            <pc:sldMk cId="1869178660" sldId="282"/>
            <ac:spMk id="3" creationId="{E1284307-2ED8-C6AC-73E7-8FC7833D4CF5}"/>
          </ac:spMkLst>
        </pc:spChg>
        <pc:spChg chg="add">
          <ac:chgData name="Nataliia Klochko" userId="17be4d6c-242b-4065-a58a-3cce66d52f49" providerId="ADAL" clId="{F18CB834-BF77-4FB1-B952-117653D0CDD0}" dt="2025-03-10T08:00:39.095" v="240"/>
          <ac:spMkLst>
            <pc:docMk/>
            <pc:sldMk cId="1869178660" sldId="282"/>
            <ac:spMk id="4" creationId="{ADA92487-34A3-637C-2DF2-0716039F1ED3}"/>
          </ac:spMkLst>
        </pc:spChg>
        <pc:spChg chg="add">
          <ac:chgData name="Nataliia Klochko" userId="17be4d6c-242b-4065-a58a-3cce66d52f49" providerId="ADAL" clId="{F18CB834-BF77-4FB1-B952-117653D0CDD0}" dt="2025-03-10T08:00:39.095" v="240"/>
          <ac:spMkLst>
            <pc:docMk/>
            <pc:sldMk cId="1869178660" sldId="282"/>
            <ac:spMk id="5" creationId="{3A93A883-881C-982D-A052-FD33497D06CD}"/>
          </ac:spMkLst>
        </pc:spChg>
        <pc:spChg chg="add">
          <ac:chgData name="Nataliia Klochko" userId="17be4d6c-242b-4065-a58a-3cce66d52f49" providerId="ADAL" clId="{F18CB834-BF77-4FB1-B952-117653D0CDD0}" dt="2025-03-10T08:00:39.095" v="240"/>
          <ac:spMkLst>
            <pc:docMk/>
            <pc:sldMk cId="1869178660" sldId="282"/>
            <ac:spMk id="6" creationId="{D6483F55-7E1A-A76C-1C91-0BA97C92B394}"/>
          </ac:spMkLst>
        </pc:spChg>
      </pc:sldChg>
    </pc:docChg>
  </pc:docChgLst>
  <pc:docChgLst>
    <pc:chgData name="Nataliia Klochko" userId="17be4d6c-242b-4065-a58a-3cce66d52f49" providerId="ADAL" clId="{C0038A89-B9E4-4CDA-AB01-C76ADCAB603A}"/>
    <pc:docChg chg="custSel delSld modSld">
      <pc:chgData name="Nataliia Klochko" userId="17be4d6c-242b-4065-a58a-3cce66d52f49" providerId="ADAL" clId="{C0038A89-B9E4-4CDA-AB01-C76ADCAB603A}" dt="2025-03-03T16:52:44.214" v="53" actId="255"/>
      <pc:docMkLst>
        <pc:docMk/>
      </pc:docMkLst>
      <pc:sldChg chg="modSp mod">
        <pc:chgData name="Nataliia Klochko" userId="17be4d6c-242b-4065-a58a-3cce66d52f49" providerId="ADAL" clId="{C0038A89-B9E4-4CDA-AB01-C76ADCAB603A}" dt="2025-03-03T16:49:35.615" v="6" actId="27636"/>
        <pc:sldMkLst>
          <pc:docMk/>
          <pc:sldMk cId="2621505980" sldId="256"/>
        </pc:sldMkLst>
        <pc:spChg chg="mod">
          <ac:chgData name="Nataliia Klochko" userId="17be4d6c-242b-4065-a58a-3cce66d52f49" providerId="ADAL" clId="{C0038A89-B9E4-4CDA-AB01-C76ADCAB603A}" dt="2025-03-03T16:49:35.615" v="6" actId="27636"/>
          <ac:spMkLst>
            <pc:docMk/>
            <pc:sldMk cId="2621505980" sldId="256"/>
            <ac:spMk id="2" creationId="{8C8EDF30-9AD3-9F9C-12BA-A0F91EB694C7}"/>
          </ac:spMkLst>
        </pc:spChg>
      </pc:sldChg>
      <pc:sldChg chg="modSp mod">
        <pc:chgData name="Nataliia Klochko" userId="17be4d6c-242b-4065-a58a-3cce66d52f49" providerId="ADAL" clId="{C0038A89-B9E4-4CDA-AB01-C76ADCAB603A}" dt="2025-03-03T16:50:30.531" v="20" actId="20577"/>
        <pc:sldMkLst>
          <pc:docMk/>
          <pc:sldMk cId="3944122180" sldId="259"/>
        </pc:sldMkLst>
      </pc:sldChg>
      <pc:sldChg chg="modSp mod">
        <pc:chgData name="Nataliia Klochko" userId="17be4d6c-242b-4065-a58a-3cce66d52f49" providerId="ADAL" clId="{C0038A89-B9E4-4CDA-AB01-C76ADCAB603A}" dt="2025-03-03T16:50:21.405" v="18" actId="1076"/>
        <pc:sldMkLst>
          <pc:docMk/>
          <pc:sldMk cId="2313352140" sldId="260"/>
        </pc:sldMkLst>
      </pc:sldChg>
      <pc:sldChg chg="modSp mod">
        <pc:chgData name="Nataliia Klochko" userId="17be4d6c-242b-4065-a58a-3cce66d52f49" providerId="ADAL" clId="{C0038A89-B9E4-4CDA-AB01-C76ADCAB603A}" dt="2025-03-03T16:51:07.152" v="28" actId="20577"/>
        <pc:sldMkLst>
          <pc:docMk/>
          <pc:sldMk cId="3525000649" sldId="262"/>
        </pc:sldMkLst>
      </pc:sldChg>
      <pc:sldChg chg="modSp mod">
        <pc:chgData name="Nataliia Klochko" userId="17be4d6c-242b-4065-a58a-3cce66d52f49" providerId="ADAL" clId="{C0038A89-B9E4-4CDA-AB01-C76ADCAB603A}" dt="2025-03-03T16:51:25.553" v="32" actId="20577"/>
        <pc:sldMkLst>
          <pc:docMk/>
          <pc:sldMk cId="932584765" sldId="263"/>
        </pc:sldMkLst>
      </pc:sldChg>
      <pc:sldChg chg="modSp mod">
        <pc:chgData name="Nataliia Klochko" userId="17be4d6c-242b-4065-a58a-3cce66d52f49" providerId="ADAL" clId="{C0038A89-B9E4-4CDA-AB01-C76ADCAB603A}" dt="2025-03-03T16:52:01.740" v="40" actId="20577"/>
        <pc:sldMkLst>
          <pc:docMk/>
          <pc:sldMk cId="4226312884" sldId="264"/>
        </pc:sldMkLst>
      </pc:sldChg>
      <pc:sldChg chg="modSp">
        <pc:chgData name="Nataliia Klochko" userId="17be4d6c-242b-4065-a58a-3cce66d52f49" providerId="ADAL" clId="{C0038A89-B9E4-4CDA-AB01-C76ADCAB603A}" dt="2025-03-03T16:52:44.214" v="53" actId="255"/>
        <pc:sldMkLst>
          <pc:docMk/>
          <pc:sldMk cId="1444664077" sldId="265"/>
        </pc:sldMkLst>
      </pc:sldChg>
      <pc:sldChg chg="del">
        <pc:chgData name="Nataliia Klochko" userId="17be4d6c-242b-4065-a58a-3cce66d52f49" providerId="ADAL" clId="{C0038A89-B9E4-4CDA-AB01-C76ADCAB603A}" dt="2025-03-03T16:42:23.463" v="4" actId="47"/>
        <pc:sldMkLst>
          <pc:docMk/>
          <pc:sldMk cId="4155703837" sldId="266"/>
        </pc:sldMkLst>
      </pc:sldChg>
      <pc:sldChg chg="modSp mod">
        <pc:chgData name="Nataliia Klochko" userId="17be4d6c-242b-4065-a58a-3cce66d52f49" providerId="ADAL" clId="{C0038A89-B9E4-4CDA-AB01-C76ADCAB603A}" dt="2025-03-03T14:30:06.697" v="1" actId="27636"/>
        <pc:sldMkLst>
          <pc:docMk/>
          <pc:sldMk cId="3703629838" sldId="268"/>
        </pc:sldMkLst>
      </pc:sldChg>
      <pc:sldChg chg="modSp mod">
        <pc:chgData name="Nataliia Klochko" userId="17be4d6c-242b-4065-a58a-3cce66d52f49" providerId="ADAL" clId="{C0038A89-B9E4-4CDA-AB01-C76ADCAB603A}" dt="2025-03-03T16:50:41.586" v="22" actId="27636"/>
        <pc:sldMkLst>
          <pc:docMk/>
          <pc:sldMk cId="1886429332" sldId="269"/>
        </pc:sldMkLst>
      </pc:sldChg>
      <pc:sldChg chg="modSp">
        <pc:chgData name="Nataliia Klochko" userId="17be4d6c-242b-4065-a58a-3cce66d52f49" providerId="ADAL" clId="{C0038A89-B9E4-4CDA-AB01-C76ADCAB603A}" dt="2025-03-03T16:51:44.620" v="36" actId="14100"/>
        <pc:sldMkLst>
          <pc:docMk/>
          <pc:sldMk cId="3551935101" sldId="270"/>
        </pc:sldMkLst>
      </pc:sldChg>
      <pc:sldChg chg="modSp mod">
        <pc:chgData name="Nataliia Klochko" userId="17be4d6c-242b-4065-a58a-3cce66d52f49" providerId="ADAL" clId="{C0038A89-B9E4-4CDA-AB01-C76ADCAB603A}" dt="2025-03-03T16:52:22.776" v="51" actId="20577"/>
        <pc:sldMkLst>
          <pc:docMk/>
          <pc:sldMk cId="107342771" sldId="27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E1A06-8754-4870-9E44-E39BADAD98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527F020-BBC3-49BB-91C2-5B2CBD64B3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7C0C22-EBDA-4130-87AE-CB28BC19B077}"/>
              </a:ext>
            </a:extLst>
          </p:cNvPr>
          <p:cNvSpPr>
            <a:spLocks noGrp="1"/>
          </p:cNvSpPr>
          <p:nvPr>
            <p:ph type="dt" sz="half" idx="10"/>
          </p:nvPr>
        </p:nvSpPr>
        <p:spPr/>
        <p:txBody>
          <a:bodyPr/>
          <a:lstStyle/>
          <a:p>
            <a:fld id="{82EDB8D0-98ED-4B86-9D5F-E61ADC70144D}" type="datetimeFigureOut">
              <a:rPr lang="en-US" smtClean="0"/>
              <a:t>3/9/2025</a:t>
            </a:fld>
            <a:endParaRPr lang="en-US" dirty="0"/>
          </a:p>
        </p:txBody>
      </p:sp>
      <p:sp>
        <p:nvSpPr>
          <p:cNvPr id="5" name="Footer Placeholder 4">
            <a:extLst>
              <a:ext uri="{FF2B5EF4-FFF2-40B4-BE49-F238E27FC236}">
                <a16:creationId xmlns:a16="http://schemas.microsoft.com/office/drawing/2014/main" id="{E2A419A8-07CA-4A4C-AEC2-C40D4D50AF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FA7B86-E610-42EA-B4DC-C2F447785273}"/>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8A7BA06D-B3FF-4E91-8639-B4569AE3AA23}"/>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Arc 7">
            <a:extLst>
              <a:ext uri="{FF2B5EF4-FFF2-40B4-BE49-F238E27FC236}">
                <a16:creationId xmlns:a16="http://schemas.microsoft.com/office/drawing/2014/main" id="{2B30C86D-5A07-48BC-9C9D-6F9A2DB1E9E1}"/>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24662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6E5D1-6D19-4E7F-9B4E-42326B7716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AD2A06C-F91A-4ADC-9CD2-61F0A4D7EE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43AA9A-2280-4F63-8B3D-20742AE6901F}"/>
              </a:ext>
            </a:extLst>
          </p:cNvPr>
          <p:cNvSpPr>
            <a:spLocks noGrp="1"/>
          </p:cNvSpPr>
          <p:nvPr>
            <p:ph type="dt" sz="half" idx="10"/>
          </p:nvPr>
        </p:nvSpPr>
        <p:spPr/>
        <p:txBody>
          <a:bodyPr/>
          <a:lstStyle/>
          <a:p>
            <a:fld id="{82EDB8D0-98ED-4B86-9D5F-E61ADC70144D}" type="datetimeFigureOut">
              <a:rPr lang="en-US" smtClean="0"/>
              <a:t>3/9/2025</a:t>
            </a:fld>
            <a:endParaRPr lang="en-US"/>
          </a:p>
        </p:txBody>
      </p:sp>
      <p:sp>
        <p:nvSpPr>
          <p:cNvPr id="5" name="Footer Placeholder 4">
            <a:extLst>
              <a:ext uri="{FF2B5EF4-FFF2-40B4-BE49-F238E27FC236}">
                <a16:creationId xmlns:a16="http://schemas.microsoft.com/office/drawing/2014/main" id="{E40D986B-E58E-43B6-8A80-FFA9D8F748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140D36-2E71-4F27-967F-7A3E4C6EE197}"/>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C1609904-5327-4D2C-A445-B270A00F3B5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30FC7BEC-08C5-4D95-9C84-B48BC8AD1C9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1253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1FEA3D-0C7F-45CD-B6A0-942F707B36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8B8A12-BCE6-4D03-A637-1DEC8924BE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749755-9FF4-428A-AEB7-1A6477466741}"/>
              </a:ext>
            </a:extLst>
          </p:cNvPr>
          <p:cNvSpPr>
            <a:spLocks noGrp="1"/>
          </p:cNvSpPr>
          <p:nvPr>
            <p:ph type="dt" sz="half" idx="10"/>
          </p:nvPr>
        </p:nvSpPr>
        <p:spPr/>
        <p:txBody>
          <a:bodyPr/>
          <a:lstStyle/>
          <a:p>
            <a:fld id="{82EDB8D0-98ED-4B86-9D5F-E61ADC70144D}" type="datetimeFigureOut">
              <a:rPr lang="en-US" smtClean="0"/>
              <a:t>3/9/2025</a:t>
            </a:fld>
            <a:endParaRPr lang="en-US"/>
          </a:p>
        </p:txBody>
      </p:sp>
      <p:sp>
        <p:nvSpPr>
          <p:cNvPr id="5" name="Footer Placeholder 4">
            <a:extLst>
              <a:ext uri="{FF2B5EF4-FFF2-40B4-BE49-F238E27FC236}">
                <a16:creationId xmlns:a16="http://schemas.microsoft.com/office/drawing/2014/main" id="{A5141836-11E2-49FD-877D-53B74514A9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D24C42-4B05-4EEF-BE14-29041EC9C0E5}"/>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5BADDEB1-F604-408B-B02A-A2814606E6A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D8DF7987-332F-4D6C-81C3-990F39C76C96}"/>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55737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FF209-11EE-4A3F-9685-A155FECD0D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47AF11-F208-4FDA-9E19-D6CA3472134E}"/>
              </a:ext>
            </a:extLst>
          </p:cNvPr>
          <p:cNvSpPr>
            <a:spLocks noGrp="1"/>
          </p:cNvSpPr>
          <p:nvPr>
            <p:ph idx="1"/>
          </p:nvPr>
        </p:nvSpPr>
        <p:spPr>
          <a:xfrm>
            <a:off x="838200" y="1825625"/>
            <a:ext cx="10515600" cy="38597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E82FA1-02B7-467E-9F16-D178149407C5}"/>
              </a:ext>
            </a:extLst>
          </p:cNvPr>
          <p:cNvSpPr>
            <a:spLocks noGrp="1"/>
          </p:cNvSpPr>
          <p:nvPr>
            <p:ph type="dt" sz="half" idx="10"/>
          </p:nvPr>
        </p:nvSpPr>
        <p:spPr/>
        <p:txBody>
          <a:bodyPr/>
          <a:lstStyle/>
          <a:p>
            <a:fld id="{82EDB8D0-98ED-4B86-9D5F-E61ADC70144D}" type="datetimeFigureOut">
              <a:rPr lang="en-US" smtClean="0"/>
              <a:t>3/9/2025</a:t>
            </a:fld>
            <a:endParaRPr lang="en-US" dirty="0"/>
          </a:p>
        </p:txBody>
      </p:sp>
      <p:sp>
        <p:nvSpPr>
          <p:cNvPr id="5" name="Footer Placeholder 4">
            <a:extLst>
              <a:ext uri="{FF2B5EF4-FFF2-40B4-BE49-F238E27FC236}">
                <a16:creationId xmlns:a16="http://schemas.microsoft.com/office/drawing/2014/main" id="{6D389247-FB8A-4494-859B-B3754B02A5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CA5B62-3338-46A5-B381-A63B88CB0DDA}"/>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23DA7759-3209-4FE2-96D1-4EEDD81E9EA0}"/>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41460DAD-8769-4C9F-9C8C-BB0443909D76}"/>
              </a:ext>
            </a:extLst>
          </p:cNvPr>
          <p:cNvSpPr/>
          <p:nvPr/>
        </p:nvSpPr>
        <p:spPr>
          <a:xfrm flipH="1">
            <a:off x="12353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4612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C0001-5D76-45A0-A9F4-7172BDDD5D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1462C4-0E4B-4DB7-A8BF-FE55142760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A5F313-1240-47AE-A026-7F349292B5CA}"/>
              </a:ext>
            </a:extLst>
          </p:cNvPr>
          <p:cNvSpPr>
            <a:spLocks noGrp="1"/>
          </p:cNvSpPr>
          <p:nvPr>
            <p:ph type="dt" sz="half" idx="10"/>
          </p:nvPr>
        </p:nvSpPr>
        <p:spPr/>
        <p:txBody>
          <a:bodyPr/>
          <a:lstStyle/>
          <a:p>
            <a:fld id="{82EDB8D0-98ED-4B86-9D5F-E61ADC70144D}" type="datetimeFigureOut">
              <a:rPr lang="en-US" smtClean="0"/>
              <a:t>3/9/2025</a:t>
            </a:fld>
            <a:endParaRPr lang="en-US"/>
          </a:p>
        </p:txBody>
      </p:sp>
      <p:sp>
        <p:nvSpPr>
          <p:cNvPr id="5" name="Footer Placeholder 4">
            <a:extLst>
              <a:ext uri="{FF2B5EF4-FFF2-40B4-BE49-F238E27FC236}">
                <a16:creationId xmlns:a16="http://schemas.microsoft.com/office/drawing/2014/main" id="{22448158-6132-4335-B8E1-F6A8963837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94C5B6-1598-48B4-9B3A-3078FDBE90B7}"/>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9" name="Freeform: Shape 8">
            <a:extLst>
              <a:ext uri="{FF2B5EF4-FFF2-40B4-BE49-F238E27FC236}">
                <a16:creationId xmlns:a16="http://schemas.microsoft.com/office/drawing/2014/main" id="{FEDBDD32-D3EE-4848-A112-BA814D4631CD}"/>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Arc 9">
            <a:extLst>
              <a:ext uri="{FF2B5EF4-FFF2-40B4-BE49-F238E27FC236}">
                <a16:creationId xmlns:a16="http://schemas.microsoft.com/office/drawing/2014/main" id="{61350361-843C-49D0-BD6A-ECDBA3842BA0}"/>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4825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FD05-2CB2-4A7E-89E7-57615BA82B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9532B8-D460-476D-816F-725E8D96C0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F7120F-70AF-4ED5-B364-3AA55C6B44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D8B65F-F709-469F-9961-4D01896CAA12}"/>
              </a:ext>
            </a:extLst>
          </p:cNvPr>
          <p:cNvSpPr>
            <a:spLocks noGrp="1"/>
          </p:cNvSpPr>
          <p:nvPr>
            <p:ph type="dt" sz="half" idx="10"/>
          </p:nvPr>
        </p:nvSpPr>
        <p:spPr/>
        <p:txBody>
          <a:bodyPr/>
          <a:lstStyle/>
          <a:p>
            <a:fld id="{82EDB8D0-98ED-4B86-9D5F-E61ADC70144D}" type="datetimeFigureOut">
              <a:rPr lang="en-US" smtClean="0"/>
              <a:t>3/9/2025</a:t>
            </a:fld>
            <a:endParaRPr lang="en-US"/>
          </a:p>
        </p:txBody>
      </p:sp>
      <p:sp>
        <p:nvSpPr>
          <p:cNvPr id="6" name="Footer Placeholder 5">
            <a:extLst>
              <a:ext uri="{FF2B5EF4-FFF2-40B4-BE49-F238E27FC236}">
                <a16:creationId xmlns:a16="http://schemas.microsoft.com/office/drawing/2014/main" id="{B781C6BC-B23D-48BC-AD44-654DDB8D01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00D60B-86A1-479D-BCE8-06D2C3DBC94E}"/>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B4EC5136-99DA-40B5-8F79-5C3A56D38BA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4F8FB775-26C4-41BA-837C-4478D48D215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3273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2983E-E761-4429-9203-7FE8B2DB67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21E9B7-62BE-49BA-AC6B-55250D6627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41A3FD-B90A-4C31-BD6B-581F9E2E0E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0D1D55-B722-4968-B171-AF3B462DDA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1085A8-02C2-4E7F-935E-5AEECBAD19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A8A5018-8A77-40E8-B159-4894ECF228B1}"/>
              </a:ext>
            </a:extLst>
          </p:cNvPr>
          <p:cNvSpPr>
            <a:spLocks noGrp="1"/>
          </p:cNvSpPr>
          <p:nvPr>
            <p:ph type="dt" sz="half" idx="10"/>
          </p:nvPr>
        </p:nvSpPr>
        <p:spPr/>
        <p:txBody>
          <a:bodyPr/>
          <a:lstStyle/>
          <a:p>
            <a:fld id="{82EDB8D0-98ED-4B86-9D5F-E61ADC70144D}" type="datetimeFigureOut">
              <a:rPr lang="en-US" smtClean="0"/>
              <a:t>3/9/2025</a:t>
            </a:fld>
            <a:endParaRPr lang="en-US"/>
          </a:p>
        </p:txBody>
      </p:sp>
      <p:sp>
        <p:nvSpPr>
          <p:cNvPr id="8" name="Footer Placeholder 7">
            <a:extLst>
              <a:ext uri="{FF2B5EF4-FFF2-40B4-BE49-F238E27FC236}">
                <a16:creationId xmlns:a16="http://schemas.microsoft.com/office/drawing/2014/main" id="{8AD79441-8908-4461-9FDD-BCE6388370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8D29F7D-B101-4950-A2C0-F350FB26D45F}"/>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10" name="Freeform: Shape 9">
            <a:extLst>
              <a:ext uri="{FF2B5EF4-FFF2-40B4-BE49-F238E27FC236}">
                <a16:creationId xmlns:a16="http://schemas.microsoft.com/office/drawing/2014/main" id="{862D7398-9A79-4B24-9C7D-F0DEED57C70B}"/>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C07F28CD-1873-4E36-A064-2D25E0A8501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80760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11BF3-02E8-4EB7-818E-652B82CF2C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4D3190-B78C-42F1-9D62-F523886BBE51}"/>
              </a:ext>
            </a:extLst>
          </p:cNvPr>
          <p:cNvSpPr>
            <a:spLocks noGrp="1"/>
          </p:cNvSpPr>
          <p:nvPr>
            <p:ph type="dt" sz="half" idx="10"/>
          </p:nvPr>
        </p:nvSpPr>
        <p:spPr/>
        <p:txBody>
          <a:bodyPr/>
          <a:lstStyle/>
          <a:p>
            <a:fld id="{82EDB8D0-98ED-4B86-9D5F-E61ADC70144D}" type="datetimeFigureOut">
              <a:rPr lang="en-US" smtClean="0"/>
              <a:t>3/9/2025</a:t>
            </a:fld>
            <a:endParaRPr lang="en-US"/>
          </a:p>
        </p:txBody>
      </p:sp>
      <p:sp>
        <p:nvSpPr>
          <p:cNvPr id="4" name="Footer Placeholder 3">
            <a:extLst>
              <a:ext uri="{FF2B5EF4-FFF2-40B4-BE49-F238E27FC236}">
                <a16:creationId xmlns:a16="http://schemas.microsoft.com/office/drawing/2014/main" id="{EA381C40-F9FC-4D58-8508-F0632DF5A0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01CBCC-4CC2-49BD-B155-01E0F4D798BE}"/>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6" name="Freeform: Shape 5">
            <a:extLst>
              <a:ext uri="{FF2B5EF4-FFF2-40B4-BE49-F238E27FC236}">
                <a16:creationId xmlns:a16="http://schemas.microsoft.com/office/drawing/2014/main" id="{DC13EF9C-0B5A-4364-91AA-E5DD5B536E54}"/>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Freeform: Shape 6">
            <a:extLst>
              <a:ext uri="{FF2B5EF4-FFF2-40B4-BE49-F238E27FC236}">
                <a16:creationId xmlns:a16="http://schemas.microsoft.com/office/drawing/2014/main" id="{8F674475-6327-490A-BD7F-084F5C07F2E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88322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024287-C9B9-48AC-8E4D-A282DE2F44F5}"/>
              </a:ext>
            </a:extLst>
          </p:cNvPr>
          <p:cNvSpPr>
            <a:spLocks noGrp="1"/>
          </p:cNvSpPr>
          <p:nvPr>
            <p:ph type="dt" sz="half" idx="10"/>
          </p:nvPr>
        </p:nvSpPr>
        <p:spPr/>
        <p:txBody>
          <a:bodyPr/>
          <a:lstStyle/>
          <a:p>
            <a:fld id="{82EDB8D0-98ED-4B86-9D5F-E61ADC70144D}" type="datetimeFigureOut">
              <a:rPr lang="en-US" smtClean="0"/>
              <a:t>3/9/2025</a:t>
            </a:fld>
            <a:endParaRPr lang="en-US"/>
          </a:p>
        </p:txBody>
      </p:sp>
      <p:sp>
        <p:nvSpPr>
          <p:cNvPr id="3" name="Footer Placeholder 2">
            <a:extLst>
              <a:ext uri="{FF2B5EF4-FFF2-40B4-BE49-F238E27FC236}">
                <a16:creationId xmlns:a16="http://schemas.microsoft.com/office/drawing/2014/main" id="{2D34C9A2-75A7-4164-B3B8-E6A9D60BA0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BE73CE-2859-4D49-A9EC-26AF3FBDF6A3}"/>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5" name="Freeform: Shape 4">
            <a:extLst>
              <a:ext uri="{FF2B5EF4-FFF2-40B4-BE49-F238E27FC236}">
                <a16:creationId xmlns:a16="http://schemas.microsoft.com/office/drawing/2014/main" id="{AA5ED585-FEBB-4DAD-84C0-97BEE6C360C3}"/>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reeform: Shape 5">
            <a:extLst>
              <a:ext uri="{FF2B5EF4-FFF2-40B4-BE49-F238E27FC236}">
                <a16:creationId xmlns:a16="http://schemas.microsoft.com/office/drawing/2014/main" id="{EF6AC352-A720-4DB3-87CA-A33B0607CA2F}"/>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9129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FC812-4DB6-4F98-9404-29C191D3BA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F0855E-0CD6-47DD-B648-4C84C783D7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50082B-17D7-4D61-8AEB-81517D85D2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70783-FF31-4C4E-9196-EB169B209747}"/>
              </a:ext>
            </a:extLst>
          </p:cNvPr>
          <p:cNvSpPr>
            <a:spLocks noGrp="1"/>
          </p:cNvSpPr>
          <p:nvPr>
            <p:ph type="dt" sz="half" idx="10"/>
          </p:nvPr>
        </p:nvSpPr>
        <p:spPr/>
        <p:txBody>
          <a:bodyPr/>
          <a:lstStyle/>
          <a:p>
            <a:fld id="{82EDB8D0-98ED-4B86-9D5F-E61ADC70144D}" type="datetimeFigureOut">
              <a:rPr lang="en-US" smtClean="0"/>
              <a:t>3/9/2025</a:t>
            </a:fld>
            <a:endParaRPr lang="en-US"/>
          </a:p>
        </p:txBody>
      </p:sp>
      <p:sp>
        <p:nvSpPr>
          <p:cNvPr id="6" name="Footer Placeholder 5">
            <a:extLst>
              <a:ext uri="{FF2B5EF4-FFF2-40B4-BE49-F238E27FC236}">
                <a16:creationId xmlns:a16="http://schemas.microsoft.com/office/drawing/2014/main" id="{7D92E260-747D-40FD-A062-9DD5E6835A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7E50A0-1E05-49C5-88C9-46267751201F}"/>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2C155C63-9F58-4422-B669-F9748628067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385DBA62-0EDB-47AA-86C7-90463BC9B308}"/>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94948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D7521-E43D-41D1-B458-26B20DC6DD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472CF2-2653-4B98-A416-D7A0A860EC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6EF87F5-0B10-4AC7-9599-F088C5E796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A07CB7-0520-4D64-B76C-C31AC557832D}"/>
              </a:ext>
            </a:extLst>
          </p:cNvPr>
          <p:cNvSpPr>
            <a:spLocks noGrp="1"/>
          </p:cNvSpPr>
          <p:nvPr>
            <p:ph type="dt" sz="half" idx="10"/>
          </p:nvPr>
        </p:nvSpPr>
        <p:spPr/>
        <p:txBody>
          <a:bodyPr/>
          <a:lstStyle/>
          <a:p>
            <a:fld id="{82EDB8D0-98ED-4B86-9D5F-E61ADC70144D}" type="datetimeFigureOut">
              <a:rPr lang="en-US" smtClean="0"/>
              <a:t>3/9/2025</a:t>
            </a:fld>
            <a:endParaRPr lang="en-US"/>
          </a:p>
        </p:txBody>
      </p:sp>
      <p:sp>
        <p:nvSpPr>
          <p:cNvPr id="6" name="Footer Placeholder 5">
            <a:extLst>
              <a:ext uri="{FF2B5EF4-FFF2-40B4-BE49-F238E27FC236}">
                <a16:creationId xmlns:a16="http://schemas.microsoft.com/office/drawing/2014/main" id="{92EEB226-AD45-45DF-AAB5-5513AE732A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E96AEB-9481-4CCE-B110-FEDD334835B8}"/>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6BA9707F-7BCE-464F-BF45-E216527084EE}"/>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BC589723-2CC8-49D1-B4E1-36FECED6A2D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15154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EC5685-19F1-49DA-ADE5-D5D32F1659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FC0A4D-22A1-4554-B5DE-887974F4DF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9D5CDC-F2CE-410E-AD13-DDC235C71C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cap="none" spc="0" baseline="0">
                <a:solidFill>
                  <a:schemeClr val="tx1">
                    <a:tint val="75000"/>
                  </a:schemeClr>
                </a:solidFill>
                <a:latin typeface="+mn-lt"/>
              </a:defRPr>
            </a:lvl1pPr>
          </a:lstStyle>
          <a:p>
            <a:fld id="{82EDB8D0-98ED-4B86-9D5F-E61ADC70144D}" type="datetimeFigureOut">
              <a:rPr lang="en-US" smtClean="0"/>
              <a:pPr/>
              <a:t>3/9/2025</a:t>
            </a:fld>
            <a:endParaRPr lang="en-US" dirty="0"/>
          </a:p>
        </p:txBody>
      </p:sp>
      <p:sp>
        <p:nvSpPr>
          <p:cNvPr id="5" name="Footer Placeholder 4">
            <a:extLst>
              <a:ext uri="{FF2B5EF4-FFF2-40B4-BE49-F238E27FC236}">
                <a16:creationId xmlns:a16="http://schemas.microsoft.com/office/drawing/2014/main" id="{9340CD45-794A-4BB0-A427-0CE61AEAF4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cap="none" spc="0" baseline="0">
                <a:solidFill>
                  <a:schemeClr val="tx1">
                    <a:tint val="75000"/>
                  </a:schemeClr>
                </a:solidFill>
                <a:latin typeface="+mn-lt"/>
              </a:defRPr>
            </a:lvl1pPr>
          </a:lstStyle>
          <a:p>
            <a:endParaRPr lang="en-US"/>
          </a:p>
        </p:txBody>
      </p:sp>
      <p:sp>
        <p:nvSpPr>
          <p:cNvPr id="6" name="Slide Number Placeholder 5">
            <a:extLst>
              <a:ext uri="{FF2B5EF4-FFF2-40B4-BE49-F238E27FC236}">
                <a16:creationId xmlns:a16="http://schemas.microsoft.com/office/drawing/2014/main" id="{FCB3AB91-9588-4071-92D2-364F4A6ED0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100" cap="none" spc="0" baseline="0">
                <a:solidFill>
                  <a:schemeClr val="tx1">
                    <a:tint val="75000"/>
                  </a:schemeClr>
                </a:solidFill>
                <a:latin typeface="+mn-lt"/>
              </a:defRPr>
            </a:lvl1pPr>
          </a:lstStyle>
          <a:p>
            <a:fld id="{4854181D-6920-4594-9A5D-6CE56DC9F8B2}" type="slidenum">
              <a:rPr lang="en-US" smtClean="0"/>
              <a:pPr/>
              <a:t>‹#›</a:t>
            </a:fld>
            <a:endParaRPr lang="en-US"/>
          </a:p>
        </p:txBody>
      </p:sp>
    </p:spTree>
    <p:extLst>
      <p:ext uri="{BB962C8B-B14F-4D97-AF65-F5344CB8AC3E}">
        <p14:creationId xmlns:p14="http://schemas.microsoft.com/office/powerpoint/2010/main" val="368767623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14" r:id="rId5"/>
    <p:sldLayoutId id="2147483719" r:id="rId6"/>
    <p:sldLayoutId id="2147483715" r:id="rId7"/>
    <p:sldLayoutId id="2147483716" r:id="rId8"/>
    <p:sldLayoutId id="2147483717" r:id="rId9"/>
    <p:sldLayoutId id="2147483718" r:id="rId10"/>
    <p:sldLayoutId id="2147483720" r:id="rId11"/>
  </p:sldLayoutIdLs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5">
            <a:extLst>
              <a:ext uri="{FF2B5EF4-FFF2-40B4-BE49-F238E27FC236}">
                <a16:creationId xmlns:a16="http://schemas.microsoft.com/office/drawing/2014/main" id="{D0461F72-A27E-48C5-A99A-B5EEDA7456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C8EDF30-9AD3-9F9C-12BA-A0F91EB694C7}"/>
              </a:ext>
            </a:extLst>
          </p:cNvPr>
          <p:cNvSpPr>
            <a:spLocks noGrp="1"/>
          </p:cNvSpPr>
          <p:nvPr>
            <p:ph type="ctrTitle"/>
          </p:nvPr>
        </p:nvSpPr>
        <p:spPr>
          <a:xfrm>
            <a:off x="1165561" y="3761704"/>
            <a:ext cx="10433222" cy="1748373"/>
          </a:xfrm>
        </p:spPr>
        <p:txBody>
          <a:bodyPr>
            <a:normAutofit/>
          </a:bodyPr>
          <a:lstStyle/>
          <a:p>
            <a:r>
              <a:rPr lang="en-US" sz="4400" b="1" dirty="0">
                <a:effectLst/>
                <a:latin typeface="Aptos" panose="020B0004020202020204" pitchFamily="34" charset="0"/>
                <a:ea typeface="Aptos" panose="020B0004020202020204" pitchFamily="34" charset="0"/>
                <a:cs typeface="Times New Roman" panose="02020603050405020304" pitchFamily="18" charset="0"/>
              </a:rPr>
              <a:t>Introduction to Intellectual Property (IP) Law and Regulations</a:t>
            </a:r>
            <a:endParaRPr lang="en-US" sz="4200" b="1" dirty="0"/>
          </a:p>
        </p:txBody>
      </p:sp>
      <p:pic>
        <p:nvPicPr>
          <p:cNvPr id="4" name="Picture 3" descr="Abstract smoke background">
            <a:extLst>
              <a:ext uri="{FF2B5EF4-FFF2-40B4-BE49-F238E27FC236}">
                <a16:creationId xmlns:a16="http://schemas.microsoft.com/office/drawing/2014/main" id="{D320F338-B795-0061-A29E-7711446AA6A9}"/>
              </a:ext>
            </a:extLst>
          </p:cNvPr>
          <p:cNvPicPr>
            <a:picLocks noChangeAspect="1"/>
          </p:cNvPicPr>
          <p:nvPr/>
        </p:nvPicPr>
        <p:blipFill>
          <a:blip r:embed="rId2"/>
          <a:srcRect t="6400" b="9014"/>
          <a:stretch/>
        </p:blipFill>
        <p:spPr>
          <a:xfrm>
            <a:off x="3915694" y="643467"/>
            <a:ext cx="4360611" cy="2452830"/>
          </a:xfrm>
          <a:custGeom>
            <a:avLst/>
            <a:gdLst/>
            <a:ahLst/>
            <a:cxnLst/>
            <a:rect l="l" t="t" r="r" b="b"/>
            <a:pathLst>
              <a:path w="9143998" h="2473607">
                <a:moveTo>
                  <a:pt x="64634" y="0"/>
                </a:moveTo>
                <a:lnTo>
                  <a:pt x="9079363" y="0"/>
                </a:lnTo>
                <a:cubicBezTo>
                  <a:pt x="9115060" y="0"/>
                  <a:pt x="9143998" y="28938"/>
                  <a:pt x="9143998" y="64635"/>
                </a:cubicBezTo>
                <a:lnTo>
                  <a:pt x="9143998" y="2408972"/>
                </a:lnTo>
                <a:cubicBezTo>
                  <a:pt x="9143998" y="2444669"/>
                  <a:pt x="9115060" y="2473607"/>
                  <a:pt x="9079363" y="2473607"/>
                </a:cubicBezTo>
                <a:lnTo>
                  <a:pt x="64634" y="2473607"/>
                </a:lnTo>
                <a:cubicBezTo>
                  <a:pt x="46786" y="2473607"/>
                  <a:pt x="30627" y="2466373"/>
                  <a:pt x="18930" y="2454676"/>
                </a:cubicBezTo>
                <a:lnTo>
                  <a:pt x="0" y="2408974"/>
                </a:lnTo>
                <a:lnTo>
                  <a:pt x="0" y="64633"/>
                </a:lnTo>
                <a:lnTo>
                  <a:pt x="18930" y="18931"/>
                </a:lnTo>
                <a:cubicBezTo>
                  <a:pt x="30627" y="7235"/>
                  <a:pt x="46786" y="0"/>
                  <a:pt x="64634" y="0"/>
                </a:cubicBezTo>
                <a:close/>
              </a:path>
            </a:pathLst>
          </a:custGeom>
        </p:spPr>
      </p:pic>
      <p:sp>
        <p:nvSpPr>
          <p:cNvPr id="7" name="Oval 6">
            <a:extLst>
              <a:ext uri="{FF2B5EF4-FFF2-40B4-BE49-F238E27FC236}">
                <a16:creationId xmlns:a16="http://schemas.microsoft.com/office/drawing/2014/main" id="{DF382E8D-312B-4792-A211-0BDE37F6F5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5562" y="2623216"/>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B9BD5"/>
              </a:solidFill>
              <a:effectLst/>
              <a:uLnTx/>
              <a:uFillTx/>
              <a:latin typeface="Calibri" panose="020F0502020204030204"/>
              <a:ea typeface="+mn-ea"/>
              <a:cs typeface="+mn-cs"/>
            </a:endParaRPr>
          </a:p>
        </p:txBody>
      </p:sp>
      <p:sp>
        <p:nvSpPr>
          <p:cNvPr id="8" name="Arc 7">
            <a:extLst>
              <a:ext uri="{FF2B5EF4-FFF2-40B4-BE49-F238E27FC236}">
                <a16:creationId xmlns:a16="http://schemas.microsoft.com/office/drawing/2014/main" id="{036F9B07-02BE-4BD5-BA9D-E91B8A456B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38539" y="361268"/>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21505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68AFA-E4B5-DEB0-A3DC-7332A0688A7B}"/>
              </a:ext>
            </a:extLst>
          </p:cNvPr>
          <p:cNvSpPr>
            <a:spLocks noGrp="1"/>
          </p:cNvSpPr>
          <p:nvPr>
            <p:ph type="title"/>
          </p:nvPr>
        </p:nvSpPr>
        <p:spPr/>
        <p:txBody>
          <a:bodyPr/>
          <a:lstStyle/>
          <a:p>
            <a:r>
              <a:rPr lang="en-US" b="1" dirty="0"/>
              <a:t>Case Study 1: Apple Inc. vs. Samsung Electronics Co. (2011)</a:t>
            </a:r>
          </a:p>
        </p:txBody>
      </p:sp>
      <p:sp>
        <p:nvSpPr>
          <p:cNvPr id="3" name="Content Placeholder 2">
            <a:extLst>
              <a:ext uri="{FF2B5EF4-FFF2-40B4-BE49-F238E27FC236}">
                <a16:creationId xmlns:a16="http://schemas.microsoft.com/office/drawing/2014/main" id="{B8C2F2FC-ADEB-8277-E1B8-818AE89B52FF}"/>
              </a:ext>
            </a:extLst>
          </p:cNvPr>
          <p:cNvSpPr>
            <a:spLocks noGrp="1"/>
          </p:cNvSpPr>
          <p:nvPr>
            <p:ph idx="1"/>
          </p:nvPr>
        </p:nvSpPr>
        <p:spPr>
          <a:xfrm>
            <a:off x="838200" y="1825624"/>
            <a:ext cx="10515600" cy="4803775"/>
          </a:xfrm>
        </p:spPr>
        <p:txBody>
          <a:bodyPr>
            <a:normAutofit fontScale="62500" lnSpcReduction="20000"/>
          </a:bodyPr>
          <a:lstStyle/>
          <a:p>
            <a:pPr marL="0" indent="0">
              <a:buNone/>
            </a:pPr>
            <a:r>
              <a:rPr lang="en-US" b="1" dirty="0"/>
              <a:t>Background</a:t>
            </a:r>
            <a:r>
              <a:rPr lang="en-US" dirty="0"/>
              <a:t>: This high-profile case centered around allegations that Samsung had infringed on several of Apple’s patents related to smartphone technology, design, and user interface. Apple claimed that Samsung's Galaxy devices copied the look and functionality of its iPhone and iPad.</a:t>
            </a:r>
          </a:p>
          <a:p>
            <a:pPr marL="0" indent="0">
              <a:buNone/>
            </a:pPr>
            <a:endParaRPr lang="en-US" dirty="0"/>
          </a:p>
          <a:p>
            <a:pPr marL="0" indent="0">
              <a:buNone/>
            </a:pPr>
            <a:r>
              <a:rPr lang="en-US" b="1" dirty="0"/>
              <a:t>Key Issues</a:t>
            </a:r>
            <a:r>
              <a:rPr lang="en-US" dirty="0"/>
              <a:t>:</a:t>
            </a:r>
          </a:p>
          <a:p>
            <a:pPr>
              <a:buFont typeface="Arial" panose="020B0604020202020204" pitchFamily="34" charset="0"/>
              <a:buChar char="•"/>
            </a:pPr>
            <a:r>
              <a:rPr lang="en-US" dirty="0"/>
              <a:t>Design patents: Apple argued that Samsung's products mimicked the design of the iPhone.</a:t>
            </a:r>
          </a:p>
          <a:p>
            <a:pPr>
              <a:buFont typeface="Arial" panose="020B0604020202020204" pitchFamily="34" charset="0"/>
              <a:buChar char="•"/>
            </a:pPr>
            <a:r>
              <a:rPr lang="en-US" dirty="0"/>
              <a:t>Utility patents: The case also involved features such as the "bounce-back" effect when scrolling.</a:t>
            </a:r>
          </a:p>
          <a:p>
            <a:pPr>
              <a:buFont typeface="Arial" panose="020B0604020202020204" pitchFamily="34" charset="0"/>
              <a:buChar char="•"/>
            </a:pPr>
            <a:r>
              <a:rPr lang="en-US" dirty="0"/>
              <a:t>Trade dress: Apple sought to protect the overall appearance of its devices.</a:t>
            </a:r>
          </a:p>
          <a:p>
            <a:pPr>
              <a:buFont typeface="Arial" panose="020B0604020202020204" pitchFamily="34" charset="0"/>
              <a:buChar char="•"/>
            </a:pPr>
            <a:endParaRPr lang="en-US" dirty="0"/>
          </a:p>
          <a:p>
            <a:pPr marL="0" indent="0">
              <a:buNone/>
            </a:pPr>
            <a:r>
              <a:rPr lang="en-US" b="1" dirty="0"/>
              <a:t>Outcome</a:t>
            </a:r>
            <a:r>
              <a:rPr lang="en-US" dirty="0"/>
              <a:t>: </a:t>
            </a:r>
          </a:p>
          <a:p>
            <a:pPr>
              <a:buFont typeface="Arial" panose="020B0604020202020204" pitchFamily="34" charset="0"/>
              <a:buChar char="•"/>
            </a:pPr>
            <a:r>
              <a:rPr lang="en-US" dirty="0"/>
              <a:t>In 2012, a jury awarded Apple over $1 billion in damages, ruling that Samsung had indeed infringed on Apple's patents.</a:t>
            </a:r>
          </a:p>
          <a:p>
            <a:pPr>
              <a:buFont typeface="Arial" panose="020B0604020202020204" pitchFamily="34" charset="0"/>
              <a:buChar char="•"/>
            </a:pPr>
            <a:r>
              <a:rPr lang="en-US" dirty="0"/>
              <a:t>The case went through various appeals and retrials, ultimately resulting in a reduced damages award. In 2018, Apple and Samsung reached a settlement, concluding the long-standing litigation.</a:t>
            </a:r>
          </a:p>
          <a:p>
            <a:pPr>
              <a:buFont typeface="Arial" panose="020B0604020202020204" pitchFamily="34" charset="0"/>
              <a:buChar char="•"/>
            </a:pPr>
            <a:endParaRPr lang="en-US" dirty="0"/>
          </a:p>
          <a:p>
            <a:pPr marL="0" indent="0">
              <a:buNone/>
            </a:pPr>
            <a:r>
              <a:rPr lang="en-US" b="1" dirty="0"/>
              <a:t>Impact</a:t>
            </a:r>
            <a:r>
              <a:rPr lang="en-US" dirty="0"/>
              <a:t>: This case underscored the importance of design patents and the ongoing competition between tech giants. It also set a precedent for how damages are calculated in patent infringement cases.</a:t>
            </a:r>
          </a:p>
          <a:p>
            <a:endParaRPr lang="en-US" dirty="0"/>
          </a:p>
        </p:txBody>
      </p:sp>
    </p:spTree>
    <p:extLst>
      <p:ext uri="{BB962C8B-B14F-4D97-AF65-F5344CB8AC3E}">
        <p14:creationId xmlns:p14="http://schemas.microsoft.com/office/powerpoint/2010/main" val="3795305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FBF5D-64A4-4938-D9A3-8597FD89E046}"/>
              </a:ext>
            </a:extLst>
          </p:cNvPr>
          <p:cNvSpPr>
            <a:spLocks noGrp="1"/>
          </p:cNvSpPr>
          <p:nvPr>
            <p:ph type="title"/>
          </p:nvPr>
        </p:nvSpPr>
        <p:spPr/>
        <p:txBody>
          <a:bodyPr/>
          <a:lstStyle/>
          <a:p>
            <a:r>
              <a:rPr lang="en-US" b="1" dirty="0"/>
              <a:t>Case Study 2: Google Books Project (Authors Guild vs. Google, Inc.) (2005)</a:t>
            </a:r>
          </a:p>
        </p:txBody>
      </p:sp>
      <p:sp>
        <p:nvSpPr>
          <p:cNvPr id="3" name="Content Placeholder 2">
            <a:extLst>
              <a:ext uri="{FF2B5EF4-FFF2-40B4-BE49-F238E27FC236}">
                <a16:creationId xmlns:a16="http://schemas.microsoft.com/office/drawing/2014/main" id="{18445724-9291-CA33-CF4A-4ECAB576C3D0}"/>
              </a:ext>
            </a:extLst>
          </p:cNvPr>
          <p:cNvSpPr>
            <a:spLocks noGrp="1"/>
          </p:cNvSpPr>
          <p:nvPr>
            <p:ph idx="1"/>
          </p:nvPr>
        </p:nvSpPr>
        <p:spPr>
          <a:xfrm>
            <a:off x="838200" y="1825624"/>
            <a:ext cx="10515600" cy="4530725"/>
          </a:xfrm>
        </p:spPr>
        <p:txBody>
          <a:bodyPr>
            <a:normAutofit fontScale="85000" lnSpcReduction="20000"/>
          </a:bodyPr>
          <a:lstStyle/>
          <a:p>
            <a:pPr marL="0" indent="0">
              <a:buNone/>
            </a:pPr>
            <a:r>
              <a:rPr lang="en-US" sz="2000" b="1" dirty="0"/>
              <a:t>Background</a:t>
            </a:r>
            <a:r>
              <a:rPr lang="en-US" sz="2000" dirty="0"/>
              <a:t>: The Authors Guild filed a lawsuit against Google, claiming that its Google Books project, which digitized millions of books for search and preview purposes, violated copyright law.</a:t>
            </a:r>
          </a:p>
          <a:p>
            <a:pPr marL="0" indent="0">
              <a:buNone/>
            </a:pPr>
            <a:endParaRPr lang="en-US" sz="2000" dirty="0"/>
          </a:p>
          <a:p>
            <a:pPr marL="0" indent="0">
              <a:buNone/>
            </a:pPr>
            <a:r>
              <a:rPr lang="en-US" sz="2000" b="1" dirty="0"/>
              <a:t>Key Issues</a:t>
            </a:r>
            <a:r>
              <a:rPr lang="en-US" sz="2000" dirty="0"/>
              <a:t>:</a:t>
            </a:r>
          </a:p>
          <a:p>
            <a:pPr>
              <a:buFont typeface="Arial" panose="020B0604020202020204" pitchFamily="34" charset="0"/>
              <a:buChar char="•"/>
            </a:pPr>
            <a:r>
              <a:rPr lang="en-US" sz="2000" dirty="0"/>
              <a:t>Fair use: Google argued that its use of text was transformative and fell under the fair use doctrine.</a:t>
            </a:r>
          </a:p>
          <a:p>
            <a:pPr>
              <a:buFont typeface="Arial" panose="020B0604020202020204" pitchFamily="34" charset="0"/>
              <a:buChar char="•"/>
            </a:pPr>
            <a:r>
              <a:rPr lang="en-US" sz="2000" dirty="0"/>
              <a:t>Copyright infringement: The Authors Guild contended that digitizing books without permission constituted infringement.</a:t>
            </a:r>
          </a:p>
          <a:p>
            <a:pPr>
              <a:buFont typeface="Arial" panose="020B0604020202020204" pitchFamily="34" charset="0"/>
              <a:buChar char="•"/>
            </a:pPr>
            <a:endParaRPr lang="en-US" sz="2000" dirty="0"/>
          </a:p>
          <a:p>
            <a:pPr marL="0" indent="0">
              <a:buNone/>
            </a:pPr>
            <a:r>
              <a:rPr lang="en-US" sz="2000" b="1" dirty="0"/>
              <a:t>Outcome</a:t>
            </a:r>
            <a:r>
              <a:rPr lang="en-US" sz="2000" dirty="0"/>
              <a:t>: </a:t>
            </a:r>
          </a:p>
          <a:p>
            <a:pPr>
              <a:buFont typeface="Arial" panose="020B0604020202020204" pitchFamily="34" charset="0"/>
              <a:buChar char="•"/>
            </a:pPr>
            <a:r>
              <a:rPr lang="en-US" sz="2000" dirty="0"/>
              <a:t>In 2013, the court ruled in favor of Google, stating that the digitization of books for search and limited previews constituted fair use. The ruling emphasized that Google’s project provided significant public benefit by increasing access to knowledge.</a:t>
            </a:r>
          </a:p>
          <a:p>
            <a:pPr marL="0" indent="0">
              <a:buNone/>
            </a:pPr>
            <a:endParaRPr lang="en-US" sz="2000" b="1" dirty="0"/>
          </a:p>
          <a:p>
            <a:pPr marL="0" indent="0">
              <a:buNone/>
            </a:pPr>
            <a:r>
              <a:rPr lang="en-US" sz="2000" b="1" dirty="0"/>
              <a:t>Impact</a:t>
            </a:r>
            <a:r>
              <a:rPr lang="en-US" sz="2000" dirty="0"/>
              <a:t>: This case was significant in defining the boundaries of fair use in the digital age. It set a precedent for how technology companies can use copyrighted material in a way that benefits the public while respecting copyright law.</a:t>
            </a:r>
          </a:p>
          <a:p>
            <a:pPr marL="0" indent="0">
              <a:buNone/>
            </a:pPr>
            <a:endParaRPr lang="en-US" dirty="0"/>
          </a:p>
        </p:txBody>
      </p:sp>
    </p:spTree>
    <p:extLst>
      <p:ext uri="{BB962C8B-B14F-4D97-AF65-F5344CB8AC3E}">
        <p14:creationId xmlns:p14="http://schemas.microsoft.com/office/powerpoint/2010/main" val="3043772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E4FEF-3521-EDB6-4752-A410354522AB}"/>
              </a:ext>
            </a:extLst>
          </p:cNvPr>
          <p:cNvSpPr>
            <a:spLocks noGrp="1"/>
          </p:cNvSpPr>
          <p:nvPr>
            <p:ph type="title"/>
          </p:nvPr>
        </p:nvSpPr>
        <p:spPr/>
        <p:txBody>
          <a:bodyPr/>
          <a:lstStyle/>
          <a:p>
            <a:r>
              <a:rPr lang="en-US" b="1" dirty="0"/>
              <a:t>Case Study </a:t>
            </a:r>
            <a:r>
              <a:rPr lang="uk-UA" b="1" dirty="0"/>
              <a:t>3</a:t>
            </a:r>
            <a:r>
              <a:rPr lang="en-US" b="1" dirty="0"/>
              <a:t>: Tiffany (NJ) Inc. vs. eBay Inc. (2004)</a:t>
            </a:r>
          </a:p>
        </p:txBody>
      </p:sp>
      <p:sp>
        <p:nvSpPr>
          <p:cNvPr id="3" name="Content Placeholder 2">
            <a:extLst>
              <a:ext uri="{FF2B5EF4-FFF2-40B4-BE49-F238E27FC236}">
                <a16:creationId xmlns:a16="http://schemas.microsoft.com/office/drawing/2014/main" id="{E261FECB-9161-11AE-AAFA-1201141E84FF}"/>
              </a:ext>
            </a:extLst>
          </p:cNvPr>
          <p:cNvSpPr>
            <a:spLocks noGrp="1"/>
          </p:cNvSpPr>
          <p:nvPr>
            <p:ph idx="1"/>
          </p:nvPr>
        </p:nvSpPr>
        <p:spPr/>
        <p:txBody>
          <a:bodyPr>
            <a:normAutofit/>
          </a:bodyPr>
          <a:lstStyle/>
          <a:p>
            <a:pPr marL="0" indent="0">
              <a:buNone/>
            </a:pPr>
            <a:r>
              <a:rPr lang="en-US" sz="1400" b="1" dirty="0"/>
              <a:t>Background</a:t>
            </a:r>
            <a:r>
              <a:rPr lang="en-US" sz="1400" dirty="0"/>
              <a:t>: Tiffany sued eBay for trademark dilution, claiming that eBay facilitated the sale of counterfeit Tiffany products on its platform.</a:t>
            </a:r>
          </a:p>
          <a:p>
            <a:pPr marL="0" indent="0">
              <a:buNone/>
            </a:pPr>
            <a:r>
              <a:rPr lang="en-US" sz="1400" b="1" dirty="0"/>
              <a:t>Key Issues</a:t>
            </a:r>
            <a:r>
              <a:rPr lang="en-US" sz="1400" dirty="0"/>
              <a:t>:</a:t>
            </a:r>
          </a:p>
          <a:p>
            <a:pPr>
              <a:buFont typeface="Arial" panose="020B0604020202020204" pitchFamily="34" charset="0"/>
              <a:buChar char="•"/>
            </a:pPr>
            <a:r>
              <a:rPr lang="en-US" sz="1400" dirty="0"/>
              <a:t>Trademark dilution: Tiffany argued that eBay's association with counterfeit goods harmed its brand reputation.</a:t>
            </a:r>
          </a:p>
          <a:p>
            <a:pPr>
              <a:buFont typeface="Arial" panose="020B0604020202020204" pitchFamily="34" charset="0"/>
              <a:buChar char="•"/>
            </a:pPr>
            <a:r>
              <a:rPr lang="en-US" sz="1400" dirty="0"/>
              <a:t>Responsibility of online platforms: The case raised questions about the liability of online marketplaces for the sale of counterfeit goods.</a:t>
            </a:r>
          </a:p>
          <a:p>
            <a:pPr marL="0" indent="0">
              <a:buNone/>
            </a:pPr>
            <a:r>
              <a:rPr lang="en-US" sz="1400" b="1" dirty="0"/>
              <a:t>Outcome</a:t>
            </a:r>
            <a:r>
              <a:rPr lang="en-US" sz="1400" dirty="0"/>
              <a:t>: </a:t>
            </a:r>
          </a:p>
          <a:p>
            <a:pPr>
              <a:buFont typeface="Arial" panose="020B0604020202020204" pitchFamily="34" charset="0"/>
              <a:buChar char="•"/>
            </a:pPr>
            <a:r>
              <a:rPr lang="en-US" sz="1400" dirty="0"/>
              <a:t>In 2010, the court ruled in favor of eBay, stating that the company did not have an obligation to actively police its site for counterfeit goods, as long as it was taking reasonable steps to address complaints.</a:t>
            </a:r>
          </a:p>
          <a:p>
            <a:pPr marL="0" indent="0">
              <a:buNone/>
            </a:pPr>
            <a:r>
              <a:rPr lang="en-US" sz="1400" b="1" dirty="0"/>
              <a:t>Impact</a:t>
            </a:r>
            <a:r>
              <a:rPr lang="en-US" sz="1400" dirty="0"/>
              <a:t>: This case highlighted the challenges of enforcing trademark rights in the online marketplace and the responsibilities of e-commerce platforms regarding counterfeit products.</a:t>
            </a:r>
          </a:p>
        </p:txBody>
      </p:sp>
    </p:spTree>
    <p:extLst>
      <p:ext uri="{BB962C8B-B14F-4D97-AF65-F5344CB8AC3E}">
        <p14:creationId xmlns:p14="http://schemas.microsoft.com/office/powerpoint/2010/main" val="1578152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DC992-EA7C-DA51-3BB8-1A1176E292B3}"/>
              </a:ext>
            </a:extLst>
          </p:cNvPr>
          <p:cNvSpPr>
            <a:spLocks noGrp="1"/>
          </p:cNvSpPr>
          <p:nvPr>
            <p:ph type="title"/>
          </p:nvPr>
        </p:nvSpPr>
        <p:spPr/>
        <p:txBody>
          <a:bodyPr/>
          <a:lstStyle/>
          <a:p>
            <a:r>
              <a:rPr lang="en-US" b="1" dirty="0"/>
              <a:t>Case Study </a:t>
            </a:r>
            <a:r>
              <a:rPr lang="uk-UA" b="1" dirty="0"/>
              <a:t>4</a:t>
            </a:r>
            <a:r>
              <a:rPr lang="en-US" b="1" dirty="0"/>
              <a:t>: Harvard College vs. Canada (Minister of National Revenue) (2002)</a:t>
            </a:r>
          </a:p>
        </p:txBody>
      </p:sp>
      <p:sp>
        <p:nvSpPr>
          <p:cNvPr id="3" name="Content Placeholder 2">
            <a:extLst>
              <a:ext uri="{FF2B5EF4-FFF2-40B4-BE49-F238E27FC236}">
                <a16:creationId xmlns:a16="http://schemas.microsoft.com/office/drawing/2014/main" id="{E1284307-2ED8-C6AC-73E7-8FC7833D4CF5}"/>
              </a:ext>
            </a:extLst>
          </p:cNvPr>
          <p:cNvSpPr>
            <a:spLocks noGrp="1"/>
          </p:cNvSpPr>
          <p:nvPr>
            <p:ph idx="1"/>
          </p:nvPr>
        </p:nvSpPr>
        <p:spPr/>
        <p:txBody>
          <a:bodyPr>
            <a:normAutofit fontScale="85000" lnSpcReduction="20000"/>
          </a:bodyPr>
          <a:lstStyle/>
          <a:p>
            <a:pPr marL="0" indent="0">
              <a:buNone/>
            </a:pPr>
            <a:r>
              <a:rPr lang="en-US" b="1" dirty="0"/>
              <a:t>Background</a:t>
            </a:r>
            <a:r>
              <a:rPr lang="en-US" dirty="0"/>
              <a:t>: Harvard College challenged the Canadian government's decision to impose taxes on its trademarks, arguing that it was a violation of its intellectual property rights.</a:t>
            </a:r>
          </a:p>
          <a:p>
            <a:pPr marL="0" indent="0">
              <a:buNone/>
            </a:pPr>
            <a:r>
              <a:rPr lang="en-US" b="1" dirty="0"/>
              <a:t>Key Issues</a:t>
            </a:r>
            <a:r>
              <a:rPr lang="en-US" dirty="0"/>
              <a:t>:</a:t>
            </a:r>
          </a:p>
          <a:p>
            <a:pPr>
              <a:buFont typeface="Arial" panose="020B0604020202020204" pitchFamily="34" charset="0"/>
              <a:buChar char="•"/>
            </a:pPr>
            <a:r>
              <a:rPr lang="en-US" dirty="0"/>
              <a:t>Taxation of trademarks: The case involved whether trademarks held by a non-resident entity should be subject to Canadian tax law.</a:t>
            </a:r>
          </a:p>
          <a:p>
            <a:pPr>
              <a:buFont typeface="Arial" panose="020B0604020202020204" pitchFamily="34" charset="0"/>
              <a:buChar char="•"/>
            </a:pPr>
            <a:r>
              <a:rPr lang="en-US" dirty="0"/>
              <a:t>International implications: The case brought attention to how IP rights are treated across borders.</a:t>
            </a:r>
          </a:p>
          <a:p>
            <a:pPr marL="0" indent="0">
              <a:buNone/>
            </a:pPr>
            <a:r>
              <a:rPr lang="en-US" b="1" dirty="0"/>
              <a:t>Outcome</a:t>
            </a:r>
            <a:r>
              <a:rPr lang="en-US" dirty="0"/>
              <a:t>: </a:t>
            </a:r>
          </a:p>
          <a:p>
            <a:pPr>
              <a:buFont typeface="Arial" panose="020B0604020202020204" pitchFamily="34" charset="0"/>
              <a:buChar char="•"/>
            </a:pPr>
            <a:r>
              <a:rPr lang="en-US" dirty="0"/>
              <a:t>The Supreme Court of Canada ruled in favor of Harvard, stating that trademarks were not taxable under Canadian law, as they did not constitute a source of income.</a:t>
            </a:r>
          </a:p>
          <a:p>
            <a:pPr marL="0" indent="0">
              <a:buNone/>
            </a:pPr>
            <a:r>
              <a:rPr lang="en-US" b="1" dirty="0"/>
              <a:t>Impact</a:t>
            </a:r>
            <a:r>
              <a:rPr lang="en-US" dirty="0"/>
              <a:t>: This case clarified the treatment of trademarks in international contexts and emphasized the importance of understanding IP laws in different jurisdictions.</a:t>
            </a:r>
          </a:p>
          <a:p>
            <a:pPr marL="0" indent="0">
              <a:buNone/>
            </a:pPr>
            <a:endParaRPr lang="en-US" sz="1600" dirty="0"/>
          </a:p>
        </p:txBody>
      </p:sp>
    </p:spTree>
    <p:extLst>
      <p:ext uri="{BB962C8B-B14F-4D97-AF65-F5344CB8AC3E}">
        <p14:creationId xmlns:p14="http://schemas.microsoft.com/office/powerpoint/2010/main" val="1869178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F49A21-3D9B-17EC-320C-EE1E6E781527}"/>
              </a:ext>
            </a:extLst>
          </p:cNvPr>
          <p:cNvSpPr>
            <a:spLocks noGrp="1"/>
          </p:cNvSpPr>
          <p:nvPr>
            <p:ph idx="1"/>
          </p:nvPr>
        </p:nvSpPr>
        <p:spPr/>
        <p:txBody>
          <a:bodyPr>
            <a:normAutofit/>
          </a:bodyPr>
          <a:lstStyle/>
          <a:p>
            <a:pPr marL="0" marR="0" indent="0">
              <a:lnSpc>
                <a:spcPct val="115000"/>
              </a:lnSpc>
              <a:spcAft>
                <a:spcPts val="800"/>
              </a:spcAft>
              <a:buNone/>
            </a:pPr>
            <a:endParaRPr lang="uk-UA" sz="1400" kern="100" dirty="0">
              <a:cs typeface="Times New Roman" panose="02020603050405020304" pitchFamily="18" charset="0"/>
            </a:endParaRPr>
          </a:p>
          <a:p>
            <a:pPr marL="0" marR="0" indent="0">
              <a:lnSpc>
                <a:spcPct val="115000"/>
              </a:lnSpc>
              <a:spcAft>
                <a:spcPts val="800"/>
              </a:spcAft>
              <a:buNone/>
            </a:pPr>
            <a:r>
              <a:rPr lang="en-US" sz="1400" kern="100" dirty="0">
                <a:cs typeface="Times New Roman" panose="02020603050405020304" pitchFamily="18" charset="0"/>
              </a:rPr>
              <a:t>These case studies illustrate various aspects of IP law, including patent rights, copyright, trademark protection, and the implications of technology on intellectual property. Each case also reflects how courts </a:t>
            </a:r>
            <a:r>
              <a:rPr lang="en-US" sz="1400" b="1" kern="100" dirty="0">
                <a:cs typeface="Times New Roman" panose="02020603050405020304" pitchFamily="18" charset="0"/>
              </a:rPr>
              <a:t>balance the interests of creators, consumers, and technology companies.</a:t>
            </a:r>
            <a:endParaRPr lang="uk-UA" sz="1400" b="1" kern="100" dirty="0">
              <a:cs typeface="Times New Roman" panose="02020603050405020304" pitchFamily="18" charset="0"/>
            </a:endParaRPr>
          </a:p>
          <a:p>
            <a:pPr marL="0" marR="0" indent="0">
              <a:lnSpc>
                <a:spcPct val="115000"/>
              </a:lnSpc>
              <a:spcAft>
                <a:spcPts val="800"/>
              </a:spcAft>
              <a:buNone/>
            </a:pPr>
            <a:r>
              <a:rPr lang="en-US" sz="1400" kern="100" dirty="0">
                <a:cs typeface="Times New Roman" panose="02020603050405020304" pitchFamily="18" charset="0"/>
              </a:rPr>
              <a:t>In conclusion, Intellectual Property laws play a crucial role in fostering innovation and protecting the work of creators across industries</a:t>
            </a:r>
            <a:r>
              <a:rPr lang="en-US" sz="1400" kern="100" dirty="0">
                <a:effectLst/>
                <a:ea typeface="Aptos" panose="020B0004020202020204" pitchFamily="34" charset="0"/>
                <a:cs typeface="Times New Roman" panose="02020603050405020304" pitchFamily="18" charset="0"/>
              </a:rPr>
              <a:t>. Whether it’s a groundbreaking invention, a unique brand identity, or an artistic masterpiece, IP law provides the legal framework that allows individuals and businesses to safeguard their ideas, creations, and investments. As technology and global markets continue to evolve, so too must the IP regulations that protect these valuable assets.</a:t>
            </a:r>
          </a:p>
          <a:p>
            <a:pPr marL="0" marR="0" indent="0">
              <a:lnSpc>
                <a:spcPct val="115000"/>
              </a:lnSpc>
              <a:spcAft>
                <a:spcPts val="800"/>
              </a:spcAft>
              <a:buNone/>
            </a:pPr>
            <a:r>
              <a:rPr lang="en-US" sz="1400" kern="100" dirty="0">
                <a:effectLst/>
                <a:ea typeface="Aptos" panose="020B0004020202020204" pitchFamily="34" charset="0"/>
                <a:cs typeface="Times New Roman" panose="02020603050405020304" pitchFamily="18" charset="0"/>
              </a:rPr>
              <a:t>Understanding the basic concepts of </a:t>
            </a:r>
            <a:r>
              <a:rPr lang="en-US" sz="1400" b="1" kern="100" dirty="0">
                <a:effectLst/>
                <a:ea typeface="Aptos" panose="020B0004020202020204" pitchFamily="34" charset="0"/>
                <a:cs typeface="Times New Roman" panose="02020603050405020304" pitchFamily="18" charset="0"/>
              </a:rPr>
              <a:t>patents</a:t>
            </a:r>
            <a:r>
              <a:rPr lang="en-US" sz="1400" kern="100" dirty="0">
                <a:effectLst/>
                <a:ea typeface="Aptos" panose="020B0004020202020204" pitchFamily="34" charset="0"/>
                <a:cs typeface="Times New Roman" panose="02020603050405020304" pitchFamily="18" charset="0"/>
              </a:rPr>
              <a:t>, </a:t>
            </a:r>
            <a:r>
              <a:rPr lang="en-US" sz="1400" b="1" kern="100" dirty="0">
                <a:effectLst/>
                <a:ea typeface="Aptos" panose="020B0004020202020204" pitchFamily="34" charset="0"/>
                <a:cs typeface="Times New Roman" panose="02020603050405020304" pitchFamily="18" charset="0"/>
              </a:rPr>
              <a:t>trademarks</a:t>
            </a:r>
            <a:r>
              <a:rPr lang="en-US" sz="1400" kern="100" dirty="0">
                <a:effectLst/>
                <a:ea typeface="Aptos" panose="020B0004020202020204" pitchFamily="34" charset="0"/>
                <a:cs typeface="Times New Roman" panose="02020603050405020304" pitchFamily="18" charset="0"/>
              </a:rPr>
              <a:t>, and </a:t>
            </a:r>
            <a:r>
              <a:rPr lang="en-US" sz="1400" b="1" kern="100" dirty="0">
                <a:effectLst/>
                <a:ea typeface="Aptos" panose="020B0004020202020204" pitchFamily="34" charset="0"/>
                <a:cs typeface="Times New Roman" panose="02020603050405020304" pitchFamily="18" charset="0"/>
              </a:rPr>
              <a:t>copyrights</a:t>
            </a:r>
            <a:r>
              <a:rPr lang="en-US" sz="1400" kern="100" dirty="0">
                <a:effectLst/>
                <a:ea typeface="Aptos" panose="020B0004020202020204" pitchFamily="34" charset="0"/>
                <a:cs typeface="Times New Roman" panose="02020603050405020304" pitchFamily="18" charset="0"/>
              </a:rPr>
              <a:t>, as well as how to enforce and protect your rights, is essential for anyone engaged in creative or innovative endeavors.</a:t>
            </a:r>
          </a:p>
        </p:txBody>
      </p:sp>
    </p:spTree>
    <p:extLst>
      <p:ext uri="{BB962C8B-B14F-4D97-AF65-F5344CB8AC3E}">
        <p14:creationId xmlns:p14="http://schemas.microsoft.com/office/powerpoint/2010/main" val="1996405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3C0D9-1D9F-FAD0-AFC6-5D1E6F73F5B9}"/>
              </a:ext>
            </a:extLst>
          </p:cNvPr>
          <p:cNvSpPr>
            <a:spLocks noGrp="1"/>
          </p:cNvSpPr>
          <p:nvPr>
            <p:ph type="title"/>
          </p:nvPr>
        </p:nvSpPr>
        <p:spPr/>
        <p:txBody>
          <a:bodyPr/>
          <a:lstStyle/>
          <a:p>
            <a:r>
              <a:rPr lang="en-US" sz="3200" b="1" dirty="0">
                <a:effectLst/>
                <a:latin typeface="Aptos" panose="020B0004020202020204" pitchFamily="34" charset="0"/>
                <a:ea typeface="Aptos" panose="020B0004020202020204" pitchFamily="34" charset="0"/>
                <a:cs typeface="Times New Roman" panose="02020603050405020304" pitchFamily="18" charset="0"/>
              </a:rPr>
              <a:t>What is Intellectual Property?</a:t>
            </a:r>
            <a:endParaRPr lang="en-US" b="1" dirty="0"/>
          </a:p>
        </p:txBody>
      </p:sp>
      <p:sp>
        <p:nvSpPr>
          <p:cNvPr id="4" name="Rectangle 1">
            <a:extLst>
              <a:ext uri="{FF2B5EF4-FFF2-40B4-BE49-F238E27FC236}">
                <a16:creationId xmlns:a16="http://schemas.microsoft.com/office/drawing/2014/main" id="{B68B3D0D-3E1E-2327-B86C-B5C39BEC488C}"/>
              </a:ext>
            </a:extLst>
          </p:cNvPr>
          <p:cNvSpPr>
            <a:spLocks noGrp="1" noChangeArrowheads="1"/>
          </p:cNvSpPr>
          <p:nvPr>
            <p:ph idx="1"/>
          </p:nvPr>
        </p:nvSpPr>
        <p:spPr bwMode="auto">
          <a:xfrm>
            <a:off x="726989" y="1822482"/>
            <a:ext cx="10515600" cy="3445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indent="0">
              <a:buNone/>
            </a:pPr>
            <a:r>
              <a:rPr lang="en-US" sz="1400" b="1" dirty="0"/>
              <a:t>Intellectual Property (IP) </a:t>
            </a:r>
            <a:r>
              <a:rPr lang="en-US" sz="1400" dirty="0"/>
              <a:t>refers to legal rights that are granted to individuals or organizations over their creations, inventions, or ideas. These intangible assets have significant commercial value, and protecting them ensures creators can profit from their work, innovations, and branding efforts. IP laws are designed to encourage innovation by giving creators exclusive rights to their work for a limited period.</a:t>
            </a:r>
          </a:p>
          <a:p>
            <a:pPr marL="0" indent="0">
              <a:buNone/>
            </a:pPr>
            <a:endParaRPr lang="en-US" sz="1400" dirty="0"/>
          </a:p>
          <a:p>
            <a:pPr marL="0" indent="0">
              <a:buNone/>
            </a:pPr>
            <a:r>
              <a:rPr lang="en-US" sz="1400" dirty="0"/>
              <a:t>IP refers to legal rights granted to creators, inventors, and owners for their inventions, designs, and artistic works.</a:t>
            </a:r>
          </a:p>
          <a:p>
            <a:pPr marL="0" indent="0">
              <a:buNone/>
            </a:pPr>
            <a:endParaRPr lang="en-US" sz="1400" dirty="0"/>
          </a:p>
          <a:p>
            <a:pPr marL="0" indent="0">
              <a:buNone/>
            </a:pPr>
            <a:r>
              <a:rPr lang="en-US" sz="1400" b="1" dirty="0"/>
              <a:t>Key Components of IP:</a:t>
            </a:r>
          </a:p>
          <a:p>
            <a:r>
              <a:rPr lang="en-US" sz="1400" dirty="0"/>
              <a:t>Patents</a:t>
            </a:r>
          </a:p>
          <a:p>
            <a:r>
              <a:rPr lang="en-US" sz="1400" dirty="0"/>
              <a:t>Trademarks</a:t>
            </a:r>
          </a:p>
          <a:p>
            <a:r>
              <a:rPr lang="en-US" sz="1400" dirty="0"/>
              <a:t>Copyrights</a:t>
            </a:r>
          </a:p>
          <a:p>
            <a:r>
              <a:rPr lang="en-US" sz="1400" dirty="0"/>
              <a:t>Trade Secrets</a:t>
            </a:r>
          </a:p>
        </p:txBody>
      </p:sp>
    </p:spTree>
    <p:extLst>
      <p:ext uri="{BB962C8B-B14F-4D97-AF65-F5344CB8AC3E}">
        <p14:creationId xmlns:p14="http://schemas.microsoft.com/office/powerpoint/2010/main" val="2906553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470FB-2E0F-0B45-679B-F166A1EB5DF1}"/>
              </a:ext>
            </a:extLst>
          </p:cNvPr>
          <p:cNvSpPr>
            <a:spLocks noGrp="1"/>
          </p:cNvSpPr>
          <p:nvPr>
            <p:ph type="title"/>
          </p:nvPr>
        </p:nvSpPr>
        <p:spPr/>
        <p:txBody>
          <a:bodyPr/>
          <a:lstStyle/>
          <a:p>
            <a:r>
              <a:rPr lang="en-US" b="1" dirty="0"/>
              <a:t>Types of Intellectual Property</a:t>
            </a:r>
          </a:p>
        </p:txBody>
      </p:sp>
      <p:sp>
        <p:nvSpPr>
          <p:cNvPr id="6" name="Rectangle 2">
            <a:extLst>
              <a:ext uri="{FF2B5EF4-FFF2-40B4-BE49-F238E27FC236}">
                <a16:creationId xmlns:a16="http://schemas.microsoft.com/office/drawing/2014/main" id="{313E738F-E230-857C-E412-1D9C76C00045}"/>
              </a:ext>
            </a:extLst>
          </p:cNvPr>
          <p:cNvSpPr>
            <a:spLocks noGrp="1" noChangeArrowheads="1"/>
          </p:cNvSpPr>
          <p:nvPr>
            <p:ph idx="1"/>
          </p:nvPr>
        </p:nvSpPr>
        <p:spPr bwMode="auto">
          <a:xfrm>
            <a:off x="838199" y="1985781"/>
            <a:ext cx="10863649"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1400" b="1" i="0" u="none" strike="noStrike" cap="none" normalizeH="0" baseline="0" dirty="0">
                <a:ln>
                  <a:noFill/>
                </a:ln>
                <a:solidFill>
                  <a:schemeClr val="tx1"/>
                </a:solidFill>
                <a:effectLst/>
              </a:rPr>
              <a:t>Patents:</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rPr>
              <a:t>Protects inventions or processes.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rPr>
              <a:t>Grants exclusive rights to the inventor for a specific period (usually 20 years).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4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400" b="1" i="0" u="none" strike="noStrike" cap="none" normalizeH="0" baseline="0" dirty="0">
                <a:ln>
                  <a:noFill/>
                </a:ln>
                <a:solidFill>
                  <a:schemeClr val="tx1"/>
                </a:solidFill>
                <a:effectLst/>
              </a:rPr>
              <a:t>Trademarks:</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rPr>
              <a:t>Protects brand names, logos, and symbols used in commerce.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rPr>
              <a:t>Ensures consumers can distinguish goods/services.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4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400" b="1" i="0" u="none" strike="noStrike" cap="none" normalizeH="0" baseline="0" dirty="0">
                <a:ln>
                  <a:noFill/>
                </a:ln>
                <a:solidFill>
                  <a:schemeClr val="tx1"/>
                </a:solidFill>
                <a:effectLst/>
              </a:rPr>
              <a:t>Copyrights:</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rPr>
              <a:t>Protects original works of authorship (e.g., books, music, software).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rPr>
              <a:t>Lasts for the creator's life plus an additional period (usually 70 years).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4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400" b="1" i="0" u="none" strike="noStrike" cap="none" normalizeH="0" baseline="0" dirty="0">
                <a:ln>
                  <a:noFill/>
                </a:ln>
                <a:solidFill>
                  <a:schemeClr val="tx1"/>
                </a:solidFill>
                <a:effectLst/>
              </a:rPr>
              <a:t>Trade Secrets:</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rPr>
              <a:t>Protects confidential business information (e.g., formulas, processes).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rPr>
              <a:t>No time limit as long as secrecy is maintained.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005626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4DBBF-E7CC-97A5-46A5-2B43680189B8}"/>
              </a:ext>
            </a:extLst>
          </p:cNvPr>
          <p:cNvSpPr>
            <a:spLocks noGrp="1"/>
          </p:cNvSpPr>
          <p:nvPr>
            <p:ph type="title"/>
          </p:nvPr>
        </p:nvSpPr>
        <p:spPr/>
        <p:txBody>
          <a:bodyPr/>
          <a:lstStyle/>
          <a:p>
            <a:r>
              <a:rPr lang="en-US" b="1" dirty="0"/>
              <a:t>Patents</a:t>
            </a:r>
          </a:p>
        </p:txBody>
      </p:sp>
      <p:sp>
        <p:nvSpPr>
          <p:cNvPr id="3" name="Content Placeholder 2">
            <a:extLst>
              <a:ext uri="{FF2B5EF4-FFF2-40B4-BE49-F238E27FC236}">
                <a16:creationId xmlns:a16="http://schemas.microsoft.com/office/drawing/2014/main" id="{A9AEA7DC-8D84-FF19-CEB5-8150D539061A}"/>
              </a:ext>
            </a:extLst>
          </p:cNvPr>
          <p:cNvSpPr>
            <a:spLocks noGrp="1"/>
          </p:cNvSpPr>
          <p:nvPr>
            <p:ph idx="1"/>
          </p:nvPr>
        </p:nvSpPr>
        <p:spPr>
          <a:xfrm>
            <a:off x="838200" y="1482810"/>
            <a:ext cx="10515600" cy="5232486"/>
          </a:xfrm>
        </p:spPr>
        <p:txBody>
          <a:bodyPr>
            <a:normAutofit fontScale="92500" lnSpcReduction="10000"/>
          </a:bodyPr>
          <a:lstStyle/>
          <a:p>
            <a:pPr marL="342900" marR="0" lvl="0" indent="-342900">
              <a:lnSpc>
                <a:spcPct val="115000"/>
              </a:lnSpc>
              <a:spcAft>
                <a:spcPts val="800"/>
              </a:spcAft>
              <a:buSzPts val="1000"/>
              <a:buFont typeface="Symbol" panose="05050102010706020507" pitchFamily="18" charset="2"/>
              <a:buChar char=""/>
              <a:tabLst>
                <a:tab pos="457200" algn="l"/>
              </a:tabLst>
            </a:pPr>
            <a:r>
              <a:rPr lang="en-US" sz="1600" b="1" kern="100" dirty="0">
                <a:effectLst/>
                <a:ea typeface="Aptos" panose="020B0004020202020204" pitchFamily="34" charset="0"/>
                <a:cs typeface="Times New Roman" panose="02020603050405020304" pitchFamily="18" charset="0"/>
              </a:rPr>
              <a:t>Definition</a:t>
            </a:r>
            <a:r>
              <a:rPr lang="en-US" sz="1600" kern="100" dirty="0">
                <a:effectLst/>
                <a:ea typeface="Aptos" panose="020B0004020202020204" pitchFamily="34" charset="0"/>
                <a:cs typeface="Times New Roman" panose="02020603050405020304" pitchFamily="18" charset="0"/>
              </a:rPr>
              <a:t>: A </a:t>
            </a:r>
            <a:r>
              <a:rPr lang="en-US" sz="1600" b="1" kern="100" dirty="0">
                <a:effectLst/>
                <a:ea typeface="Aptos" panose="020B0004020202020204" pitchFamily="34" charset="0"/>
                <a:cs typeface="Times New Roman" panose="02020603050405020304" pitchFamily="18" charset="0"/>
              </a:rPr>
              <a:t>patent</a:t>
            </a:r>
            <a:r>
              <a:rPr lang="en-US" sz="1600" kern="100" dirty="0">
                <a:effectLst/>
                <a:ea typeface="Aptos" panose="020B0004020202020204" pitchFamily="34" charset="0"/>
                <a:cs typeface="Times New Roman" panose="02020603050405020304" pitchFamily="18" charset="0"/>
              </a:rPr>
              <a:t> is a form of intellectual property that grants the inventor exclusive rights to a new invention or process. It provides protection for a fixed period, generally </a:t>
            </a:r>
            <a:r>
              <a:rPr lang="en-US" sz="1600" b="1" kern="100" dirty="0">
                <a:effectLst/>
                <a:ea typeface="Aptos" panose="020B0004020202020204" pitchFamily="34" charset="0"/>
                <a:cs typeface="Times New Roman" panose="02020603050405020304" pitchFamily="18" charset="0"/>
              </a:rPr>
              <a:t>20 years</a:t>
            </a:r>
            <a:r>
              <a:rPr lang="en-US" sz="1600" kern="100" dirty="0">
                <a:effectLst/>
                <a:ea typeface="Aptos" panose="020B0004020202020204" pitchFamily="34" charset="0"/>
                <a:cs typeface="Times New Roman" panose="02020603050405020304" pitchFamily="18" charset="0"/>
              </a:rPr>
              <a:t>, in exchange for disclosing the details of the invention to the public.</a:t>
            </a:r>
          </a:p>
          <a:p>
            <a:pPr marL="342900" marR="0" lvl="0" indent="-342900">
              <a:lnSpc>
                <a:spcPct val="115000"/>
              </a:lnSpc>
              <a:spcAft>
                <a:spcPts val="800"/>
              </a:spcAft>
              <a:buSzPts val="1000"/>
              <a:buFont typeface="Symbol" panose="05050102010706020507" pitchFamily="18" charset="2"/>
              <a:buChar char=""/>
              <a:tabLst>
                <a:tab pos="457200" algn="l"/>
              </a:tabLst>
            </a:pPr>
            <a:r>
              <a:rPr lang="en-US" sz="1600" b="1" kern="100" dirty="0">
                <a:effectLst/>
                <a:ea typeface="Aptos" panose="020B0004020202020204" pitchFamily="34" charset="0"/>
                <a:cs typeface="Times New Roman" panose="02020603050405020304" pitchFamily="18" charset="0"/>
              </a:rPr>
              <a:t>Types of Patents</a:t>
            </a:r>
            <a:r>
              <a:rPr lang="en-US" sz="1600" kern="100" dirty="0">
                <a:effectLst/>
                <a:ea typeface="Aptos" panose="020B0004020202020204" pitchFamily="34" charset="0"/>
                <a:cs typeface="Times New Roman" panose="02020603050405020304" pitchFamily="18" charset="0"/>
              </a:rPr>
              <a:t>: </a:t>
            </a:r>
          </a:p>
          <a:p>
            <a:pPr marL="742950" marR="0" lvl="1" indent="-285750">
              <a:lnSpc>
                <a:spcPct val="115000"/>
              </a:lnSpc>
              <a:spcAft>
                <a:spcPts val="800"/>
              </a:spcAft>
              <a:buSzPts val="1000"/>
              <a:buFont typeface="Courier New" panose="02070309020205020404" pitchFamily="49" charset="0"/>
              <a:buChar char="o"/>
              <a:tabLst>
                <a:tab pos="914400" algn="l"/>
              </a:tabLst>
            </a:pPr>
            <a:r>
              <a:rPr lang="en-US" sz="1600" b="1" kern="100" dirty="0">
                <a:effectLst/>
                <a:ea typeface="Aptos" panose="020B0004020202020204" pitchFamily="34" charset="0"/>
                <a:cs typeface="Times New Roman" panose="02020603050405020304" pitchFamily="18" charset="0"/>
              </a:rPr>
              <a:t>Utility Patents</a:t>
            </a:r>
            <a:r>
              <a:rPr lang="en-US" sz="1600" kern="100" dirty="0">
                <a:effectLst/>
                <a:ea typeface="Aptos" panose="020B0004020202020204" pitchFamily="34" charset="0"/>
                <a:cs typeface="Times New Roman" panose="02020603050405020304" pitchFamily="18" charset="0"/>
              </a:rPr>
              <a:t>: Cover new inventions or functional improvements.</a:t>
            </a:r>
          </a:p>
          <a:p>
            <a:pPr marL="742950" marR="0" lvl="1" indent="-285750">
              <a:lnSpc>
                <a:spcPct val="115000"/>
              </a:lnSpc>
              <a:spcAft>
                <a:spcPts val="800"/>
              </a:spcAft>
              <a:buSzPts val="1000"/>
              <a:buFont typeface="Courier New" panose="02070309020205020404" pitchFamily="49" charset="0"/>
              <a:buChar char="o"/>
              <a:tabLst>
                <a:tab pos="914400" algn="l"/>
              </a:tabLst>
            </a:pPr>
            <a:r>
              <a:rPr lang="en-US" sz="1600" b="1" kern="100" dirty="0">
                <a:effectLst/>
                <a:ea typeface="Aptos" panose="020B0004020202020204" pitchFamily="34" charset="0"/>
                <a:cs typeface="Times New Roman" panose="02020603050405020304" pitchFamily="18" charset="0"/>
              </a:rPr>
              <a:t>Design Patents</a:t>
            </a:r>
            <a:r>
              <a:rPr lang="en-US" sz="1600" kern="100" dirty="0">
                <a:effectLst/>
                <a:ea typeface="Aptos" panose="020B0004020202020204" pitchFamily="34" charset="0"/>
                <a:cs typeface="Times New Roman" panose="02020603050405020304" pitchFamily="18" charset="0"/>
              </a:rPr>
              <a:t>: Protect the aesthetic design of an object or product.</a:t>
            </a:r>
          </a:p>
          <a:p>
            <a:pPr marL="742950" marR="0" lvl="1" indent="-285750">
              <a:lnSpc>
                <a:spcPct val="115000"/>
              </a:lnSpc>
              <a:spcAft>
                <a:spcPts val="800"/>
              </a:spcAft>
              <a:buSzPts val="1000"/>
              <a:buFont typeface="Courier New" panose="02070309020205020404" pitchFamily="49" charset="0"/>
              <a:buChar char="o"/>
              <a:tabLst>
                <a:tab pos="914400" algn="l"/>
              </a:tabLst>
            </a:pPr>
            <a:r>
              <a:rPr lang="en-US" sz="1600" b="1" kern="100" dirty="0">
                <a:effectLst/>
                <a:ea typeface="Aptos" panose="020B0004020202020204" pitchFamily="34" charset="0"/>
                <a:cs typeface="Times New Roman" panose="02020603050405020304" pitchFamily="18" charset="0"/>
              </a:rPr>
              <a:t>Plant Patents</a:t>
            </a:r>
            <a:r>
              <a:rPr lang="en-US" sz="1600" kern="100" dirty="0">
                <a:effectLst/>
                <a:ea typeface="Aptos" panose="020B0004020202020204" pitchFamily="34" charset="0"/>
                <a:cs typeface="Times New Roman" panose="02020603050405020304" pitchFamily="18" charset="0"/>
              </a:rPr>
              <a:t>: Cover new varieties of plants that are asexual in reproduction.</a:t>
            </a:r>
          </a:p>
          <a:p>
            <a:pPr marL="342900" marR="0" lvl="0" indent="-342900">
              <a:lnSpc>
                <a:spcPct val="115000"/>
              </a:lnSpc>
              <a:spcAft>
                <a:spcPts val="800"/>
              </a:spcAft>
              <a:buSzPts val="1000"/>
              <a:buFont typeface="Symbol" panose="05050102010706020507" pitchFamily="18" charset="2"/>
              <a:buChar char=""/>
              <a:tabLst>
                <a:tab pos="457200" algn="l"/>
              </a:tabLst>
            </a:pPr>
            <a:r>
              <a:rPr lang="en-US" sz="1600" b="1" kern="100" dirty="0">
                <a:effectLst/>
                <a:ea typeface="Aptos" panose="020B0004020202020204" pitchFamily="34" charset="0"/>
                <a:cs typeface="Times New Roman" panose="02020603050405020304" pitchFamily="18" charset="0"/>
              </a:rPr>
              <a:t>Key Criteria for Patentability</a:t>
            </a:r>
            <a:r>
              <a:rPr lang="en-US" sz="1600" kern="100" dirty="0">
                <a:effectLst/>
                <a:ea typeface="Aptos" panose="020B0004020202020204" pitchFamily="34" charset="0"/>
                <a:cs typeface="Times New Roman" panose="02020603050405020304" pitchFamily="18" charset="0"/>
              </a:rPr>
              <a:t>: </a:t>
            </a:r>
          </a:p>
          <a:p>
            <a:pPr marL="742950" marR="0" lvl="1" indent="-285750">
              <a:lnSpc>
                <a:spcPct val="115000"/>
              </a:lnSpc>
              <a:spcAft>
                <a:spcPts val="800"/>
              </a:spcAft>
              <a:buSzPts val="1000"/>
              <a:buFont typeface="Courier New" panose="02070309020205020404" pitchFamily="49" charset="0"/>
              <a:buChar char="o"/>
              <a:tabLst>
                <a:tab pos="914400" algn="l"/>
              </a:tabLst>
            </a:pPr>
            <a:r>
              <a:rPr lang="en-US" sz="1600" b="1" kern="100" dirty="0">
                <a:effectLst/>
                <a:ea typeface="Aptos" panose="020B0004020202020204" pitchFamily="34" charset="0"/>
                <a:cs typeface="Times New Roman" panose="02020603050405020304" pitchFamily="18" charset="0"/>
              </a:rPr>
              <a:t>Novelty</a:t>
            </a:r>
            <a:r>
              <a:rPr lang="en-US" sz="1600" kern="100" dirty="0">
                <a:effectLst/>
                <a:ea typeface="Aptos" panose="020B0004020202020204" pitchFamily="34" charset="0"/>
                <a:cs typeface="Times New Roman" panose="02020603050405020304" pitchFamily="18" charset="0"/>
              </a:rPr>
              <a:t>: The invention must be new and not have been disclosed in prior art.</a:t>
            </a:r>
          </a:p>
          <a:p>
            <a:pPr marL="742950" marR="0" lvl="1" indent="-285750">
              <a:lnSpc>
                <a:spcPct val="115000"/>
              </a:lnSpc>
              <a:spcAft>
                <a:spcPts val="800"/>
              </a:spcAft>
              <a:buSzPts val="1000"/>
              <a:buFont typeface="Courier New" panose="02070309020205020404" pitchFamily="49" charset="0"/>
              <a:buChar char="o"/>
              <a:tabLst>
                <a:tab pos="914400" algn="l"/>
              </a:tabLst>
            </a:pPr>
            <a:r>
              <a:rPr lang="en-US" sz="1600" b="1" kern="100" dirty="0">
                <a:effectLst/>
                <a:ea typeface="Aptos" panose="020B0004020202020204" pitchFamily="34" charset="0"/>
                <a:cs typeface="Times New Roman" panose="02020603050405020304" pitchFamily="18" charset="0"/>
              </a:rPr>
              <a:t>Non-Obviousness</a:t>
            </a:r>
            <a:r>
              <a:rPr lang="en-US" sz="1600" kern="100" dirty="0">
                <a:effectLst/>
                <a:ea typeface="Aptos" panose="020B0004020202020204" pitchFamily="34" charset="0"/>
                <a:cs typeface="Times New Roman" panose="02020603050405020304" pitchFamily="18" charset="0"/>
              </a:rPr>
              <a:t>: The invention must not be obvious to someone skilled in the field.</a:t>
            </a:r>
          </a:p>
          <a:p>
            <a:pPr marL="742950" marR="0" lvl="1" indent="-285750">
              <a:lnSpc>
                <a:spcPct val="115000"/>
              </a:lnSpc>
              <a:spcAft>
                <a:spcPts val="800"/>
              </a:spcAft>
              <a:buSzPts val="1000"/>
              <a:buFont typeface="Courier New" panose="02070309020205020404" pitchFamily="49" charset="0"/>
              <a:buChar char="o"/>
              <a:tabLst>
                <a:tab pos="914400" algn="l"/>
              </a:tabLst>
            </a:pPr>
            <a:r>
              <a:rPr lang="en-US" sz="1600" b="1" kern="100" dirty="0">
                <a:effectLst/>
                <a:ea typeface="Aptos" panose="020B0004020202020204" pitchFamily="34" charset="0"/>
                <a:cs typeface="Times New Roman" panose="02020603050405020304" pitchFamily="18" charset="0"/>
              </a:rPr>
              <a:t>Utility</a:t>
            </a:r>
            <a:r>
              <a:rPr lang="en-US" sz="1600" kern="100" dirty="0">
                <a:effectLst/>
                <a:ea typeface="Aptos" panose="020B0004020202020204" pitchFamily="34" charset="0"/>
                <a:cs typeface="Times New Roman" panose="02020603050405020304" pitchFamily="18" charset="0"/>
              </a:rPr>
              <a:t>: The invention must be useful.</a:t>
            </a:r>
          </a:p>
          <a:p>
            <a:pPr marL="342900" marR="0" lvl="0" indent="-342900">
              <a:lnSpc>
                <a:spcPct val="115000"/>
              </a:lnSpc>
              <a:spcAft>
                <a:spcPts val="800"/>
              </a:spcAft>
              <a:buSzPts val="1000"/>
              <a:buFont typeface="Symbol" panose="05050102010706020507" pitchFamily="18" charset="2"/>
              <a:buChar char=""/>
              <a:tabLst>
                <a:tab pos="457200" algn="l"/>
              </a:tabLst>
            </a:pPr>
            <a:r>
              <a:rPr lang="en-US" sz="1600" b="1" kern="100" dirty="0">
                <a:effectLst/>
                <a:ea typeface="Aptos" panose="020B0004020202020204" pitchFamily="34" charset="0"/>
                <a:cs typeface="Times New Roman" panose="02020603050405020304" pitchFamily="18" charset="0"/>
              </a:rPr>
              <a:t>Regulation</a:t>
            </a:r>
            <a:r>
              <a:rPr lang="en-US" sz="1600" kern="100" dirty="0">
                <a:effectLst/>
                <a:ea typeface="Aptos" panose="020B0004020202020204" pitchFamily="34" charset="0"/>
                <a:cs typeface="Times New Roman" panose="02020603050405020304" pitchFamily="18" charset="0"/>
              </a:rPr>
              <a:t>: Patents are granted by national patent offices, such as the </a:t>
            </a:r>
            <a:r>
              <a:rPr lang="en-US" sz="1600" b="1" kern="100" dirty="0">
                <a:effectLst/>
                <a:ea typeface="Aptos" panose="020B0004020202020204" pitchFamily="34" charset="0"/>
                <a:cs typeface="Times New Roman" panose="02020603050405020304" pitchFamily="18" charset="0"/>
              </a:rPr>
              <a:t>United States Patent and Trademark Office (USPTO)</a:t>
            </a:r>
            <a:r>
              <a:rPr lang="en-US" sz="1600" kern="100" dirty="0">
                <a:effectLst/>
                <a:ea typeface="Aptos" panose="020B0004020202020204" pitchFamily="34" charset="0"/>
                <a:cs typeface="Times New Roman" panose="02020603050405020304" pitchFamily="18" charset="0"/>
              </a:rPr>
              <a:t> or the </a:t>
            </a:r>
            <a:r>
              <a:rPr lang="en-US" sz="1600" b="1" kern="100" dirty="0">
                <a:effectLst/>
                <a:ea typeface="Aptos" panose="020B0004020202020204" pitchFamily="34" charset="0"/>
                <a:cs typeface="Times New Roman" panose="02020603050405020304" pitchFamily="18" charset="0"/>
              </a:rPr>
              <a:t>European Patent Office (EPO)</a:t>
            </a:r>
            <a:r>
              <a:rPr lang="en-US" sz="1600" kern="100" dirty="0">
                <a:effectLst/>
                <a:ea typeface="Aptos" panose="020B0004020202020204" pitchFamily="34"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728953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16BBA-D854-C65E-3903-F01351F4C742}"/>
              </a:ext>
            </a:extLst>
          </p:cNvPr>
          <p:cNvSpPr>
            <a:spLocks noGrp="1"/>
          </p:cNvSpPr>
          <p:nvPr>
            <p:ph type="title"/>
          </p:nvPr>
        </p:nvSpPr>
        <p:spPr/>
        <p:txBody>
          <a:bodyPr/>
          <a:lstStyle/>
          <a:p>
            <a:r>
              <a:rPr lang="en-US" b="1" dirty="0"/>
              <a:t>Trademarks</a:t>
            </a:r>
          </a:p>
        </p:txBody>
      </p:sp>
      <p:sp>
        <p:nvSpPr>
          <p:cNvPr id="3" name="Content Placeholder 2">
            <a:extLst>
              <a:ext uri="{FF2B5EF4-FFF2-40B4-BE49-F238E27FC236}">
                <a16:creationId xmlns:a16="http://schemas.microsoft.com/office/drawing/2014/main" id="{80F7B791-E7B3-BD8A-0000-C662FFCCA795}"/>
              </a:ext>
            </a:extLst>
          </p:cNvPr>
          <p:cNvSpPr>
            <a:spLocks noGrp="1"/>
          </p:cNvSpPr>
          <p:nvPr>
            <p:ph idx="1"/>
          </p:nvPr>
        </p:nvSpPr>
        <p:spPr>
          <a:xfrm>
            <a:off x="838200" y="1470455"/>
            <a:ext cx="11032524" cy="5474042"/>
          </a:xfrm>
        </p:spPr>
        <p:txBody>
          <a:bodyPr>
            <a:normAutofit/>
          </a:bodyPr>
          <a:lstStyle/>
          <a:p>
            <a:pPr marL="342900" marR="0" lvl="0" indent="-342900">
              <a:lnSpc>
                <a:spcPct val="115000"/>
              </a:lnSpc>
              <a:spcAft>
                <a:spcPts val="800"/>
              </a:spcAft>
              <a:buSzPts val="1000"/>
              <a:buFont typeface="Symbol" panose="05050102010706020507" pitchFamily="18" charset="2"/>
              <a:buChar char=""/>
              <a:tabLst>
                <a:tab pos="457200" algn="l"/>
              </a:tabLst>
            </a:pPr>
            <a:r>
              <a:rPr lang="en-US" sz="1400" b="1" kern="100" dirty="0">
                <a:effectLst/>
                <a:ea typeface="Aptos" panose="020B0004020202020204" pitchFamily="34" charset="0"/>
                <a:cs typeface="Times New Roman" panose="02020603050405020304" pitchFamily="18" charset="0"/>
              </a:rPr>
              <a:t>Definition</a:t>
            </a:r>
            <a:r>
              <a:rPr lang="en-US" sz="1400" kern="100" dirty="0">
                <a:effectLst/>
                <a:ea typeface="Aptos" panose="020B0004020202020204" pitchFamily="34" charset="0"/>
                <a:cs typeface="Times New Roman" panose="02020603050405020304" pitchFamily="18" charset="0"/>
              </a:rPr>
              <a:t>: A </a:t>
            </a:r>
            <a:r>
              <a:rPr lang="en-US" sz="1400" b="1" kern="100" dirty="0">
                <a:effectLst/>
                <a:ea typeface="Aptos" panose="020B0004020202020204" pitchFamily="34" charset="0"/>
                <a:cs typeface="Times New Roman" panose="02020603050405020304" pitchFamily="18" charset="0"/>
              </a:rPr>
              <a:t>trademark</a:t>
            </a:r>
            <a:r>
              <a:rPr lang="en-US" sz="1400" kern="100" dirty="0">
                <a:effectLst/>
                <a:ea typeface="Aptos" panose="020B0004020202020204" pitchFamily="34" charset="0"/>
                <a:cs typeface="Times New Roman" panose="02020603050405020304" pitchFamily="18" charset="0"/>
              </a:rPr>
              <a:t> is a sign, symbol, word, or combination thereof that distinguishes the goods or services of one entity from those of another. It serves to protect the brand identity of a company, including its logos, product names, and slogans.</a:t>
            </a:r>
          </a:p>
          <a:p>
            <a:pPr marL="342900" marR="0" lvl="0" indent="-342900">
              <a:lnSpc>
                <a:spcPct val="115000"/>
              </a:lnSpc>
              <a:spcAft>
                <a:spcPts val="800"/>
              </a:spcAft>
              <a:buSzPts val="1000"/>
              <a:buFont typeface="Symbol" panose="05050102010706020507" pitchFamily="18" charset="2"/>
              <a:buChar char=""/>
              <a:tabLst>
                <a:tab pos="457200" algn="l"/>
              </a:tabLst>
            </a:pPr>
            <a:r>
              <a:rPr lang="en-US" sz="1400" b="1" kern="100" dirty="0">
                <a:effectLst/>
                <a:ea typeface="Aptos" panose="020B0004020202020204" pitchFamily="34" charset="0"/>
                <a:cs typeface="Times New Roman" panose="02020603050405020304" pitchFamily="18" charset="0"/>
              </a:rPr>
              <a:t>Types of Trademarks</a:t>
            </a:r>
            <a:r>
              <a:rPr lang="en-US" sz="1400" kern="100" dirty="0">
                <a:effectLst/>
                <a:ea typeface="Aptos" panose="020B0004020202020204" pitchFamily="34" charset="0"/>
                <a:cs typeface="Times New Roman" panose="02020603050405020304" pitchFamily="18" charset="0"/>
              </a:rPr>
              <a:t>: </a:t>
            </a:r>
          </a:p>
          <a:p>
            <a:pPr marL="742950" marR="0" lvl="1" indent="-285750">
              <a:lnSpc>
                <a:spcPct val="115000"/>
              </a:lnSpc>
              <a:spcAft>
                <a:spcPts val="800"/>
              </a:spcAft>
              <a:buSzPts val="1000"/>
              <a:buFont typeface="Courier New" panose="02070309020205020404" pitchFamily="49" charset="0"/>
              <a:buChar char="o"/>
              <a:tabLst>
                <a:tab pos="914400" algn="l"/>
              </a:tabLst>
            </a:pPr>
            <a:r>
              <a:rPr lang="en-US" sz="1400" b="1" kern="100" dirty="0">
                <a:effectLst/>
                <a:ea typeface="Aptos" panose="020B0004020202020204" pitchFamily="34" charset="0"/>
                <a:cs typeface="Times New Roman" panose="02020603050405020304" pitchFamily="18" charset="0"/>
              </a:rPr>
              <a:t>Word Marks</a:t>
            </a:r>
            <a:r>
              <a:rPr lang="en-US" sz="1400" kern="100" dirty="0">
                <a:effectLst/>
                <a:ea typeface="Aptos" panose="020B0004020202020204" pitchFamily="34" charset="0"/>
                <a:cs typeface="Times New Roman" panose="02020603050405020304" pitchFamily="18" charset="0"/>
              </a:rPr>
              <a:t>: The name of a product or service (e.g., </a:t>
            </a:r>
            <a:r>
              <a:rPr lang="en-US" sz="1400" b="1" kern="100" dirty="0">
                <a:effectLst/>
                <a:ea typeface="Aptos" panose="020B0004020202020204" pitchFamily="34" charset="0"/>
                <a:cs typeface="Times New Roman" panose="02020603050405020304" pitchFamily="18" charset="0"/>
              </a:rPr>
              <a:t>Coca-Cola</a:t>
            </a:r>
            <a:r>
              <a:rPr lang="en-US" sz="1400" kern="100" dirty="0">
                <a:effectLst/>
                <a:ea typeface="Aptos" panose="020B0004020202020204" pitchFamily="34" charset="0"/>
                <a:cs typeface="Times New Roman" panose="02020603050405020304" pitchFamily="18" charset="0"/>
              </a:rPr>
              <a:t>).</a:t>
            </a:r>
          </a:p>
          <a:p>
            <a:pPr marL="742950" marR="0" lvl="1" indent="-285750">
              <a:lnSpc>
                <a:spcPct val="115000"/>
              </a:lnSpc>
              <a:spcAft>
                <a:spcPts val="800"/>
              </a:spcAft>
              <a:buSzPts val="1000"/>
              <a:buFont typeface="Courier New" panose="02070309020205020404" pitchFamily="49" charset="0"/>
              <a:buChar char="o"/>
              <a:tabLst>
                <a:tab pos="914400" algn="l"/>
              </a:tabLst>
            </a:pPr>
            <a:r>
              <a:rPr lang="en-US" sz="1400" b="1" kern="100" dirty="0">
                <a:effectLst/>
                <a:ea typeface="Aptos" panose="020B0004020202020204" pitchFamily="34" charset="0"/>
                <a:cs typeface="Times New Roman" panose="02020603050405020304" pitchFamily="18" charset="0"/>
              </a:rPr>
              <a:t>Design Marks</a:t>
            </a:r>
            <a:r>
              <a:rPr lang="en-US" sz="1400" kern="100" dirty="0">
                <a:effectLst/>
                <a:ea typeface="Aptos" panose="020B0004020202020204" pitchFamily="34" charset="0"/>
                <a:cs typeface="Times New Roman" panose="02020603050405020304" pitchFamily="18" charset="0"/>
              </a:rPr>
              <a:t>: Logos and symbols (e.g., the </a:t>
            </a:r>
            <a:r>
              <a:rPr lang="en-US" sz="1400" b="1" kern="100" dirty="0">
                <a:effectLst/>
                <a:ea typeface="Aptos" panose="020B0004020202020204" pitchFamily="34" charset="0"/>
                <a:cs typeface="Times New Roman" panose="02020603050405020304" pitchFamily="18" charset="0"/>
              </a:rPr>
              <a:t>Nike Swoosh</a:t>
            </a:r>
            <a:r>
              <a:rPr lang="en-US" sz="1400" kern="100" dirty="0">
                <a:effectLst/>
                <a:ea typeface="Aptos" panose="020B0004020202020204" pitchFamily="34" charset="0"/>
                <a:cs typeface="Times New Roman" panose="02020603050405020304" pitchFamily="18" charset="0"/>
              </a:rPr>
              <a:t>).</a:t>
            </a:r>
          </a:p>
          <a:p>
            <a:pPr marL="742950" marR="0" lvl="1" indent="-285750">
              <a:lnSpc>
                <a:spcPct val="115000"/>
              </a:lnSpc>
              <a:spcAft>
                <a:spcPts val="800"/>
              </a:spcAft>
              <a:buSzPts val="1000"/>
              <a:buFont typeface="Courier New" panose="02070309020205020404" pitchFamily="49" charset="0"/>
              <a:buChar char="o"/>
              <a:tabLst>
                <a:tab pos="914400" algn="l"/>
              </a:tabLst>
            </a:pPr>
            <a:r>
              <a:rPr lang="en-US" sz="1400" b="1" kern="100" dirty="0">
                <a:effectLst/>
                <a:ea typeface="Aptos" panose="020B0004020202020204" pitchFamily="34" charset="0"/>
                <a:cs typeface="Times New Roman" panose="02020603050405020304" pitchFamily="18" charset="0"/>
              </a:rPr>
              <a:t>Service Marks</a:t>
            </a:r>
            <a:r>
              <a:rPr lang="en-US" sz="1400" kern="100" dirty="0">
                <a:effectLst/>
                <a:ea typeface="Aptos" panose="020B0004020202020204" pitchFamily="34" charset="0"/>
                <a:cs typeface="Times New Roman" panose="02020603050405020304" pitchFamily="18" charset="0"/>
              </a:rPr>
              <a:t>: Trademarks that identify services rather than products (e.g., </a:t>
            </a:r>
            <a:r>
              <a:rPr lang="en-US" sz="1400" b="1" kern="100" dirty="0">
                <a:effectLst/>
                <a:ea typeface="Aptos" panose="020B0004020202020204" pitchFamily="34" charset="0"/>
                <a:cs typeface="Times New Roman" panose="02020603050405020304" pitchFamily="18" charset="0"/>
              </a:rPr>
              <a:t>FedEx</a:t>
            </a:r>
            <a:r>
              <a:rPr lang="en-US" sz="1400" kern="100" dirty="0">
                <a:effectLst/>
                <a:ea typeface="Aptos" panose="020B0004020202020204" pitchFamily="34" charset="0"/>
                <a:cs typeface="Times New Roman" panose="02020603050405020304" pitchFamily="18" charset="0"/>
              </a:rPr>
              <a:t>).</a:t>
            </a:r>
          </a:p>
          <a:p>
            <a:pPr marL="742950" marR="0" lvl="1" indent="-285750">
              <a:lnSpc>
                <a:spcPct val="115000"/>
              </a:lnSpc>
              <a:spcAft>
                <a:spcPts val="800"/>
              </a:spcAft>
              <a:buSzPts val="1000"/>
              <a:buFont typeface="Courier New" panose="02070309020205020404" pitchFamily="49" charset="0"/>
              <a:buChar char="o"/>
              <a:tabLst>
                <a:tab pos="914400" algn="l"/>
              </a:tabLst>
            </a:pPr>
            <a:r>
              <a:rPr lang="en-US" sz="1400" b="1" kern="100" dirty="0">
                <a:effectLst/>
                <a:ea typeface="Aptos" panose="020B0004020202020204" pitchFamily="34" charset="0"/>
                <a:cs typeface="Times New Roman" panose="02020603050405020304" pitchFamily="18" charset="0"/>
              </a:rPr>
              <a:t>Collective Marks</a:t>
            </a:r>
            <a:r>
              <a:rPr lang="en-US" sz="1400" kern="100" dirty="0">
                <a:effectLst/>
                <a:ea typeface="Aptos" panose="020B0004020202020204" pitchFamily="34" charset="0"/>
                <a:cs typeface="Times New Roman" panose="02020603050405020304" pitchFamily="18" charset="0"/>
              </a:rPr>
              <a:t>: Representing a collective group of organizations or members (e.g., </a:t>
            </a:r>
            <a:r>
              <a:rPr lang="en-US" sz="1400" b="1" kern="100" dirty="0">
                <a:effectLst/>
                <a:ea typeface="Aptos" panose="020B0004020202020204" pitchFamily="34" charset="0"/>
                <a:cs typeface="Times New Roman" panose="02020603050405020304" pitchFamily="18" charset="0"/>
              </a:rPr>
              <a:t>Good Housekeeping Seal</a:t>
            </a:r>
            <a:r>
              <a:rPr lang="en-US" sz="1400" kern="100" dirty="0">
                <a:effectLst/>
                <a:ea typeface="Aptos" panose="020B0004020202020204" pitchFamily="34" charset="0"/>
                <a:cs typeface="Times New Roman" panose="02020603050405020304" pitchFamily="18" charset="0"/>
              </a:rPr>
              <a:t>).</a:t>
            </a:r>
          </a:p>
          <a:p>
            <a:pPr marL="342900" marR="0" lvl="0" indent="-342900">
              <a:lnSpc>
                <a:spcPct val="115000"/>
              </a:lnSpc>
              <a:spcAft>
                <a:spcPts val="800"/>
              </a:spcAft>
              <a:buSzPts val="1000"/>
              <a:buFont typeface="Symbol" panose="05050102010706020507" pitchFamily="18" charset="2"/>
              <a:buChar char=""/>
              <a:tabLst>
                <a:tab pos="457200" algn="l"/>
              </a:tabLst>
            </a:pPr>
            <a:r>
              <a:rPr lang="en-US" sz="1400" b="1" kern="100" dirty="0">
                <a:effectLst/>
                <a:ea typeface="Aptos" panose="020B0004020202020204" pitchFamily="34" charset="0"/>
                <a:cs typeface="Times New Roman" panose="02020603050405020304" pitchFamily="18" charset="0"/>
              </a:rPr>
              <a:t>Key Criteria</a:t>
            </a:r>
            <a:r>
              <a:rPr lang="en-US" sz="1400" kern="100" dirty="0">
                <a:effectLst/>
                <a:ea typeface="Aptos" panose="020B0004020202020204" pitchFamily="34" charset="0"/>
                <a:cs typeface="Times New Roman" panose="02020603050405020304" pitchFamily="18" charset="0"/>
              </a:rPr>
              <a:t>: </a:t>
            </a:r>
          </a:p>
          <a:p>
            <a:pPr marL="742950" marR="0" lvl="1" indent="-285750">
              <a:lnSpc>
                <a:spcPct val="115000"/>
              </a:lnSpc>
              <a:spcAft>
                <a:spcPts val="800"/>
              </a:spcAft>
              <a:buSzPts val="1000"/>
              <a:buFont typeface="Courier New" panose="02070309020205020404" pitchFamily="49" charset="0"/>
              <a:buChar char="o"/>
              <a:tabLst>
                <a:tab pos="914400" algn="l"/>
              </a:tabLst>
            </a:pPr>
            <a:r>
              <a:rPr lang="en-US" sz="1400" b="1" kern="100" dirty="0">
                <a:effectLst/>
                <a:ea typeface="Aptos" panose="020B0004020202020204" pitchFamily="34" charset="0"/>
                <a:cs typeface="Times New Roman" panose="02020603050405020304" pitchFamily="18" charset="0"/>
              </a:rPr>
              <a:t>Distinctiveness</a:t>
            </a:r>
            <a:r>
              <a:rPr lang="en-US" sz="1400" kern="100" dirty="0">
                <a:effectLst/>
                <a:ea typeface="Aptos" panose="020B0004020202020204" pitchFamily="34" charset="0"/>
                <a:cs typeface="Times New Roman" panose="02020603050405020304" pitchFamily="18" charset="0"/>
              </a:rPr>
              <a:t>: A trademark must be capable of distinguishing the goods or services of the holder.</a:t>
            </a:r>
          </a:p>
          <a:p>
            <a:pPr marL="742950" marR="0" lvl="1" indent="-285750">
              <a:lnSpc>
                <a:spcPct val="115000"/>
              </a:lnSpc>
              <a:spcAft>
                <a:spcPts val="800"/>
              </a:spcAft>
              <a:buSzPts val="1000"/>
              <a:buFont typeface="Courier New" panose="02070309020205020404" pitchFamily="49" charset="0"/>
              <a:buChar char="o"/>
              <a:tabLst>
                <a:tab pos="914400" algn="l"/>
              </a:tabLst>
            </a:pPr>
            <a:r>
              <a:rPr lang="en-US" sz="1400" b="1" kern="100" dirty="0">
                <a:effectLst/>
                <a:ea typeface="Aptos" panose="020B0004020202020204" pitchFamily="34" charset="0"/>
                <a:cs typeface="Times New Roman" panose="02020603050405020304" pitchFamily="18" charset="0"/>
              </a:rPr>
              <a:t>Use in Commerce</a:t>
            </a:r>
            <a:r>
              <a:rPr lang="en-US" sz="1400" kern="100" dirty="0">
                <a:effectLst/>
                <a:ea typeface="Aptos" panose="020B0004020202020204" pitchFamily="34" charset="0"/>
                <a:cs typeface="Times New Roman" panose="02020603050405020304" pitchFamily="18" charset="0"/>
              </a:rPr>
              <a:t>: It must be used in commerce to be eligible for registration.</a:t>
            </a:r>
          </a:p>
          <a:p>
            <a:pPr marL="742950" marR="0" lvl="1" indent="-285750">
              <a:lnSpc>
                <a:spcPct val="115000"/>
              </a:lnSpc>
              <a:spcAft>
                <a:spcPts val="800"/>
              </a:spcAft>
              <a:buSzPts val="1000"/>
              <a:buFont typeface="Courier New" panose="02070309020205020404" pitchFamily="49" charset="0"/>
              <a:buChar char="o"/>
              <a:tabLst>
                <a:tab pos="914400" algn="l"/>
              </a:tabLst>
            </a:pPr>
            <a:r>
              <a:rPr lang="en-US" sz="1400" b="1" kern="100" dirty="0">
                <a:effectLst/>
                <a:ea typeface="Aptos" panose="020B0004020202020204" pitchFamily="34" charset="0"/>
                <a:cs typeface="Times New Roman" panose="02020603050405020304" pitchFamily="18" charset="0"/>
              </a:rPr>
              <a:t>No Confusion</a:t>
            </a:r>
            <a:r>
              <a:rPr lang="en-US" sz="1400" kern="100" dirty="0">
                <a:effectLst/>
                <a:ea typeface="Aptos" panose="020B0004020202020204" pitchFamily="34" charset="0"/>
                <a:cs typeface="Times New Roman" panose="02020603050405020304" pitchFamily="18" charset="0"/>
              </a:rPr>
              <a:t>: The trademark should not cause confusion with existing trademarks.</a:t>
            </a:r>
          </a:p>
          <a:p>
            <a:pPr marL="342900" marR="0" lvl="0" indent="-342900">
              <a:lnSpc>
                <a:spcPct val="115000"/>
              </a:lnSpc>
              <a:spcAft>
                <a:spcPts val="800"/>
              </a:spcAft>
              <a:buSzPts val="1000"/>
              <a:buFont typeface="Symbol" panose="05050102010706020507" pitchFamily="18" charset="2"/>
              <a:buChar char=""/>
              <a:tabLst>
                <a:tab pos="457200" algn="l"/>
              </a:tabLst>
            </a:pPr>
            <a:r>
              <a:rPr lang="en-US" sz="1400" b="1" kern="100" dirty="0">
                <a:effectLst/>
                <a:ea typeface="Aptos" panose="020B0004020202020204" pitchFamily="34" charset="0"/>
                <a:cs typeface="Times New Roman" panose="02020603050405020304" pitchFamily="18" charset="0"/>
              </a:rPr>
              <a:t>Regulation</a:t>
            </a:r>
            <a:r>
              <a:rPr lang="en-US" sz="1400" kern="100" dirty="0">
                <a:effectLst/>
                <a:ea typeface="Aptos" panose="020B0004020202020204" pitchFamily="34" charset="0"/>
                <a:cs typeface="Times New Roman" panose="02020603050405020304" pitchFamily="18" charset="0"/>
              </a:rPr>
              <a:t>: Trademarks are regulated by national trademark offices like the </a:t>
            </a:r>
            <a:r>
              <a:rPr lang="en-US" sz="1400" b="1" kern="100" dirty="0">
                <a:effectLst/>
                <a:ea typeface="Aptos" panose="020B0004020202020204" pitchFamily="34" charset="0"/>
                <a:cs typeface="Times New Roman" panose="02020603050405020304" pitchFamily="18" charset="0"/>
              </a:rPr>
              <a:t>USPTO</a:t>
            </a:r>
            <a:r>
              <a:rPr lang="en-US" sz="1400" kern="100" dirty="0">
                <a:effectLst/>
                <a:ea typeface="Aptos" panose="020B0004020202020204" pitchFamily="34" charset="0"/>
                <a:cs typeface="Times New Roman" panose="02020603050405020304" pitchFamily="18" charset="0"/>
              </a:rPr>
              <a:t> or the </a:t>
            </a:r>
            <a:r>
              <a:rPr lang="en-US" sz="1400" b="1" kern="100" dirty="0">
                <a:effectLst/>
                <a:ea typeface="Aptos" panose="020B0004020202020204" pitchFamily="34" charset="0"/>
                <a:cs typeface="Times New Roman" panose="02020603050405020304" pitchFamily="18" charset="0"/>
              </a:rPr>
              <a:t>European Union Intellectual Property Office (EUIPO)</a:t>
            </a:r>
            <a:r>
              <a:rPr lang="en-US" sz="1400" kern="100" dirty="0">
                <a:effectLst/>
                <a:ea typeface="Aptos" panose="020B0004020202020204" pitchFamily="34"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2880309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EFF7E-1298-0C2E-FB31-A670A5DB4ABF}"/>
              </a:ext>
            </a:extLst>
          </p:cNvPr>
          <p:cNvSpPr>
            <a:spLocks noGrp="1"/>
          </p:cNvSpPr>
          <p:nvPr>
            <p:ph type="title"/>
          </p:nvPr>
        </p:nvSpPr>
        <p:spPr>
          <a:xfrm>
            <a:off x="838200" y="83107"/>
            <a:ext cx="10515600" cy="1325563"/>
          </a:xfrm>
        </p:spPr>
        <p:txBody>
          <a:bodyPr/>
          <a:lstStyle/>
          <a:p>
            <a:r>
              <a:rPr lang="en-US" b="1" dirty="0"/>
              <a:t>Copyrights</a:t>
            </a:r>
          </a:p>
        </p:txBody>
      </p:sp>
      <p:sp>
        <p:nvSpPr>
          <p:cNvPr id="3" name="Content Placeholder 2">
            <a:extLst>
              <a:ext uri="{FF2B5EF4-FFF2-40B4-BE49-F238E27FC236}">
                <a16:creationId xmlns:a16="http://schemas.microsoft.com/office/drawing/2014/main" id="{61BD8B93-C19F-D642-862F-F23FE2474A51}"/>
              </a:ext>
            </a:extLst>
          </p:cNvPr>
          <p:cNvSpPr>
            <a:spLocks noGrp="1"/>
          </p:cNvSpPr>
          <p:nvPr>
            <p:ph idx="1"/>
          </p:nvPr>
        </p:nvSpPr>
        <p:spPr>
          <a:xfrm>
            <a:off x="838200" y="1087394"/>
            <a:ext cx="11049000" cy="5226907"/>
          </a:xfrm>
        </p:spPr>
        <p:txBody>
          <a:bodyPr>
            <a:noAutofit/>
          </a:bodyPr>
          <a:lstStyle/>
          <a:p>
            <a:pPr marL="342900" marR="0" lvl="0" indent="-342900">
              <a:lnSpc>
                <a:spcPct val="115000"/>
              </a:lnSpc>
              <a:spcAft>
                <a:spcPts val="800"/>
              </a:spcAft>
              <a:buSzPts val="1000"/>
              <a:buFont typeface="Symbol" panose="05050102010706020507" pitchFamily="18" charset="2"/>
              <a:buChar char=""/>
              <a:tabLst>
                <a:tab pos="457200" algn="l"/>
              </a:tabLst>
            </a:pPr>
            <a:r>
              <a:rPr lang="en-US" sz="1400" b="1" kern="100" dirty="0">
                <a:effectLst/>
                <a:ea typeface="Aptos" panose="020B0004020202020204" pitchFamily="34" charset="0"/>
                <a:cs typeface="Times New Roman" panose="02020603050405020304" pitchFamily="18" charset="0"/>
              </a:rPr>
              <a:t>Definition</a:t>
            </a:r>
            <a:r>
              <a:rPr lang="en-US" sz="1400" kern="100" dirty="0">
                <a:effectLst/>
                <a:ea typeface="Aptos" panose="020B0004020202020204" pitchFamily="34" charset="0"/>
                <a:cs typeface="Times New Roman" panose="02020603050405020304" pitchFamily="18" charset="0"/>
              </a:rPr>
              <a:t>: </a:t>
            </a:r>
            <a:r>
              <a:rPr lang="en-US" sz="1400" b="1" kern="100" dirty="0">
                <a:effectLst/>
                <a:ea typeface="Aptos" panose="020B0004020202020204" pitchFamily="34" charset="0"/>
                <a:cs typeface="Times New Roman" panose="02020603050405020304" pitchFamily="18" charset="0"/>
              </a:rPr>
              <a:t>Copyright</a:t>
            </a:r>
            <a:r>
              <a:rPr lang="en-US" sz="1400" kern="100" dirty="0">
                <a:effectLst/>
                <a:ea typeface="Aptos" panose="020B0004020202020204" pitchFamily="34" charset="0"/>
                <a:cs typeface="Times New Roman" panose="02020603050405020304" pitchFamily="18" charset="0"/>
              </a:rPr>
              <a:t> protects the expression of creative ideas in a tangible form, such as literature, music, art, or software. Unlike patents or trademarks, it doesn’t protect the idea itself but rather the specific expression of that idea.</a:t>
            </a:r>
          </a:p>
          <a:p>
            <a:pPr marL="342900" marR="0" lvl="0" indent="-342900">
              <a:lnSpc>
                <a:spcPct val="115000"/>
              </a:lnSpc>
              <a:spcAft>
                <a:spcPts val="800"/>
              </a:spcAft>
              <a:buSzPts val="1000"/>
              <a:buFont typeface="Symbol" panose="05050102010706020507" pitchFamily="18" charset="2"/>
              <a:buChar char=""/>
              <a:tabLst>
                <a:tab pos="457200" algn="l"/>
              </a:tabLst>
            </a:pPr>
            <a:r>
              <a:rPr lang="en-US" sz="1400" b="1" kern="100" dirty="0">
                <a:effectLst/>
                <a:ea typeface="Aptos" panose="020B0004020202020204" pitchFamily="34" charset="0"/>
                <a:cs typeface="Times New Roman" panose="02020603050405020304" pitchFamily="18" charset="0"/>
              </a:rPr>
              <a:t>Works Protected by Copyright</a:t>
            </a:r>
            <a:r>
              <a:rPr lang="en-US" sz="1400" kern="100" dirty="0">
                <a:effectLst/>
                <a:ea typeface="Aptos" panose="020B0004020202020204" pitchFamily="34" charset="0"/>
                <a:cs typeface="Times New Roman" panose="02020603050405020304" pitchFamily="18" charset="0"/>
              </a:rPr>
              <a:t>: </a:t>
            </a:r>
          </a:p>
          <a:p>
            <a:pPr marL="742950" marR="0" lvl="1" indent="-285750">
              <a:lnSpc>
                <a:spcPct val="115000"/>
              </a:lnSpc>
              <a:spcAft>
                <a:spcPts val="800"/>
              </a:spcAft>
              <a:buSzPts val="1000"/>
              <a:buFont typeface="Courier New" panose="02070309020205020404" pitchFamily="49" charset="0"/>
              <a:buChar char="o"/>
              <a:tabLst>
                <a:tab pos="914400" algn="l"/>
              </a:tabLst>
            </a:pPr>
            <a:r>
              <a:rPr lang="en-US" sz="1400" kern="100" dirty="0">
                <a:effectLst/>
                <a:ea typeface="Aptos" panose="020B0004020202020204" pitchFamily="34" charset="0"/>
                <a:cs typeface="Times New Roman" panose="02020603050405020304" pitchFamily="18" charset="0"/>
              </a:rPr>
              <a:t>Literary works (books, articles, software)</a:t>
            </a:r>
          </a:p>
          <a:p>
            <a:pPr marL="742950" marR="0" lvl="1" indent="-285750">
              <a:lnSpc>
                <a:spcPct val="115000"/>
              </a:lnSpc>
              <a:spcAft>
                <a:spcPts val="800"/>
              </a:spcAft>
              <a:buSzPts val="1000"/>
              <a:buFont typeface="Courier New" panose="02070309020205020404" pitchFamily="49" charset="0"/>
              <a:buChar char="o"/>
              <a:tabLst>
                <a:tab pos="914400" algn="l"/>
              </a:tabLst>
            </a:pPr>
            <a:r>
              <a:rPr lang="en-US" sz="1400" kern="100" dirty="0">
                <a:effectLst/>
                <a:ea typeface="Aptos" panose="020B0004020202020204" pitchFamily="34" charset="0"/>
                <a:cs typeface="Times New Roman" panose="02020603050405020304" pitchFamily="18" charset="0"/>
              </a:rPr>
              <a:t>Artistic works (paintings, sculptures, photography)</a:t>
            </a:r>
          </a:p>
          <a:p>
            <a:pPr marL="742950" marR="0" lvl="1" indent="-285750">
              <a:lnSpc>
                <a:spcPct val="115000"/>
              </a:lnSpc>
              <a:spcAft>
                <a:spcPts val="800"/>
              </a:spcAft>
              <a:buSzPts val="1000"/>
              <a:buFont typeface="Courier New" panose="02070309020205020404" pitchFamily="49" charset="0"/>
              <a:buChar char="o"/>
              <a:tabLst>
                <a:tab pos="914400" algn="l"/>
              </a:tabLst>
            </a:pPr>
            <a:r>
              <a:rPr lang="en-US" sz="1400" kern="100" dirty="0">
                <a:effectLst/>
                <a:ea typeface="Aptos" panose="020B0004020202020204" pitchFamily="34" charset="0"/>
                <a:cs typeface="Times New Roman" panose="02020603050405020304" pitchFamily="18" charset="0"/>
              </a:rPr>
              <a:t>Musical works (songs, compositions)</a:t>
            </a:r>
          </a:p>
          <a:p>
            <a:pPr marL="742950" marR="0" lvl="1" indent="-285750">
              <a:lnSpc>
                <a:spcPct val="115000"/>
              </a:lnSpc>
              <a:spcAft>
                <a:spcPts val="800"/>
              </a:spcAft>
              <a:buSzPts val="1000"/>
              <a:buFont typeface="Courier New" panose="02070309020205020404" pitchFamily="49" charset="0"/>
              <a:buChar char="o"/>
              <a:tabLst>
                <a:tab pos="914400" algn="l"/>
              </a:tabLst>
            </a:pPr>
            <a:r>
              <a:rPr lang="en-US" sz="1400" kern="100" dirty="0">
                <a:effectLst/>
                <a:ea typeface="Aptos" panose="020B0004020202020204" pitchFamily="34" charset="0"/>
                <a:cs typeface="Times New Roman" panose="02020603050405020304" pitchFamily="18" charset="0"/>
              </a:rPr>
              <a:t>Dramatic works (plays, scripts)</a:t>
            </a:r>
          </a:p>
          <a:p>
            <a:pPr marL="742950" marR="0" lvl="1" indent="-285750">
              <a:lnSpc>
                <a:spcPct val="115000"/>
              </a:lnSpc>
              <a:spcAft>
                <a:spcPts val="800"/>
              </a:spcAft>
              <a:buSzPts val="1000"/>
              <a:buFont typeface="Courier New" panose="02070309020205020404" pitchFamily="49" charset="0"/>
              <a:buChar char="o"/>
              <a:tabLst>
                <a:tab pos="914400" algn="l"/>
              </a:tabLst>
            </a:pPr>
            <a:r>
              <a:rPr lang="en-US" sz="1400" kern="100" dirty="0">
                <a:effectLst/>
                <a:ea typeface="Aptos" panose="020B0004020202020204" pitchFamily="34" charset="0"/>
                <a:cs typeface="Times New Roman" panose="02020603050405020304" pitchFamily="18" charset="0"/>
              </a:rPr>
              <a:t>Software programs</a:t>
            </a:r>
          </a:p>
          <a:p>
            <a:pPr marL="342900" marR="0" lvl="0" indent="-342900">
              <a:lnSpc>
                <a:spcPct val="115000"/>
              </a:lnSpc>
              <a:spcAft>
                <a:spcPts val="800"/>
              </a:spcAft>
              <a:buSzPts val="1000"/>
              <a:buFont typeface="Symbol" panose="05050102010706020507" pitchFamily="18" charset="2"/>
              <a:buChar char=""/>
              <a:tabLst>
                <a:tab pos="457200" algn="l"/>
              </a:tabLst>
            </a:pPr>
            <a:r>
              <a:rPr lang="en-US" sz="1400" b="1" kern="100" dirty="0">
                <a:effectLst/>
                <a:ea typeface="Aptos" panose="020B0004020202020204" pitchFamily="34" charset="0"/>
                <a:cs typeface="Times New Roman" panose="02020603050405020304" pitchFamily="18" charset="0"/>
              </a:rPr>
              <a:t>Key Criteria</a:t>
            </a:r>
            <a:r>
              <a:rPr lang="en-US" sz="1400" kern="100" dirty="0">
                <a:effectLst/>
                <a:ea typeface="Aptos" panose="020B0004020202020204" pitchFamily="34" charset="0"/>
                <a:cs typeface="Times New Roman" panose="02020603050405020304" pitchFamily="18" charset="0"/>
              </a:rPr>
              <a:t>: </a:t>
            </a:r>
          </a:p>
          <a:p>
            <a:pPr marL="742950" marR="0" lvl="1" indent="-285750">
              <a:lnSpc>
                <a:spcPct val="115000"/>
              </a:lnSpc>
              <a:spcAft>
                <a:spcPts val="800"/>
              </a:spcAft>
              <a:buSzPts val="1000"/>
              <a:buFont typeface="Courier New" panose="02070309020205020404" pitchFamily="49" charset="0"/>
              <a:buChar char="o"/>
              <a:tabLst>
                <a:tab pos="914400" algn="l"/>
              </a:tabLst>
            </a:pPr>
            <a:r>
              <a:rPr lang="en-US" sz="1400" b="1" kern="100" dirty="0">
                <a:effectLst/>
                <a:ea typeface="Aptos" panose="020B0004020202020204" pitchFamily="34" charset="0"/>
                <a:cs typeface="Times New Roman" panose="02020603050405020304" pitchFamily="18" charset="0"/>
              </a:rPr>
              <a:t>Originality</a:t>
            </a:r>
            <a:r>
              <a:rPr lang="en-US" sz="1400" kern="100" dirty="0">
                <a:effectLst/>
                <a:ea typeface="Aptos" panose="020B0004020202020204" pitchFamily="34" charset="0"/>
                <a:cs typeface="Times New Roman" panose="02020603050405020304" pitchFamily="18" charset="0"/>
              </a:rPr>
              <a:t>: The work must be original and not copied from other sources.</a:t>
            </a:r>
          </a:p>
          <a:p>
            <a:pPr marL="742950" marR="0" lvl="1" indent="-285750">
              <a:lnSpc>
                <a:spcPct val="115000"/>
              </a:lnSpc>
              <a:spcAft>
                <a:spcPts val="800"/>
              </a:spcAft>
              <a:buSzPts val="1000"/>
              <a:buFont typeface="Courier New" panose="02070309020205020404" pitchFamily="49" charset="0"/>
              <a:buChar char="o"/>
              <a:tabLst>
                <a:tab pos="914400" algn="l"/>
              </a:tabLst>
            </a:pPr>
            <a:r>
              <a:rPr lang="en-US" sz="1400" b="1" kern="100" dirty="0">
                <a:effectLst/>
                <a:ea typeface="Aptos" panose="020B0004020202020204" pitchFamily="34" charset="0"/>
                <a:cs typeface="Times New Roman" panose="02020603050405020304" pitchFamily="18" charset="0"/>
              </a:rPr>
              <a:t>Fixation</a:t>
            </a:r>
            <a:r>
              <a:rPr lang="en-US" sz="1400" kern="100" dirty="0">
                <a:effectLst/>
                <a:ea typeface="Aptos" panose="020B0004020202020204" pitchFamily="34" charset="0"/>
                <a:cs typeface="Times New Roman" panose="02020603050405020304" pitchFamily="18" charset="0"/>
              </a:rPr>
              <a:t>: The work must be fixed in a tangible medium (written, recorded, etc.).</a:t>
            </a:r>
          </a:p>
          <a:p>
            <a:pPr marL="342900" marR="0" lvl="0" indent="-342900">
              <a:lnSpc>
                <a:spcPct val="115000"/>
              </a:lnSpc>
              <a:spcAft>
                <a:spcPts val="800"/>
              </a:spcAft>
              <a:buSzPts val="1000"/>
              <a:buFont typeface="Symbol" panose="05050102010706020507" pitchFamily="18" charset="2"/>
              <a:buChar char=""/>
              <a:tabLst>
                <a:tab pos="457200" algn="l"/>
              </a:tabLst>
            </a:pPr>
            <a:r>
              <a:rPr lang="en-US" sz="1400" b="1" kern="100" dirty="0">
                <a:effectLst/>
                <a:ea typeface="Aptos" panose="020B0004020202020204" pitchFamily="34" charset="0"/>
                <a:cs typeface="Times New Roman" panose="02020603050405020304" pitchFamily="18" charset="0"/>
              </a:rPr>
              <a:t>Duration</a:t>
            </a:r>
            <a:r>
              <a:rPr lang="en-US" sz="1400" kern="100" dirty="0">
                <a:effectLst/>
                <a:ea typeface="Aptos" panose="020B0004020202020204" pitchFamily="34" charset="0"/>
                <a:cs typeface="Times New Roman" panose="02020603050405020304" pitchFamily="18" charset="0"/>
              </a:rPr>
              <a:t>: Copyright protection typically lasts for the author's lifetime plus 70 years in many jurisdictions (e.g., the U.S. and the EU).</a:t>
            </a:r>
          </a:p>
          <a:p>
            <a:pPr marL="342900" marR="0" lvl="0" indent="-342900">
              <a:lnSpc>
                <a:spcPct val="115000"/>
              </a:lnSpc>
              <a:spcAft>
                <a:spcPts val="800"/>
              </a:spcAft>
              <a:buSzPts val="1000"/>
              <a:buFont typeface="Symbol" panose="05050102010706020507" pitchFamily="18" charset="2"/>
              <a:buChar char=""/>
              <a:tabLst>
                <a:tab pos="457200" algn="l"/>
              </a:tabLst>
            </a:pPr>
            <a:r>
              <a:rPr lang="en-US" sz="1400" b="1" kern="100" dirty="0">
                <a:effectLst/>
                <a:ea typeface="Aptos" panose="020B0004020202020204" pitchFamily="34" charset="0"/>
                <a:cs typeface="Times New Roman" panose="02020603050405020304" pitchFamily="18" charset="0"/>
              </a:rPr>
              <a:t>Regulation</a:t>
            </a:r>
            <a:r>
              <a:rPr lang="en-US" sz="1400" kern="100" dirty="0">
                <a:effectLst/>
                <a:ea typeface="Aptos" panose="020B0004020202020204" pitchFamily="34" charset="0"/>
                <a:cs typeface="Times New Roman" panose="02020603050405020304" pitchFamily="18" charset="0"/>
              </a:rPr>
              <a:t>: Copyright is automatically granted upon the creation of a work in many countries, but it can also be formally registered with offices like the </a:t>
            </a:r>
            <a:r>
              <a:rPr lang="en-US" sz="1400" b="1" kern="100" dirty="0">
                <a:effectLst/>
                <a:ea typeface="Aptos" panose="020B0004020202020204" pitchFamily="34" charset="0"/>
                <a:cs typeface="Times New Roman" panose="02020603050405020304" pitchFamily="18" charset="0"/>
              </a:rPr>
              <a:t>U.S. Copyright Office</a:t>
            </a:r>
            <a:r>
              <a:rPr lang="en-US" sz="1400" kern="100" dirty="0">
                <a:effectLst/>
                <a:ea typeface="Aptos" panose="020B0004020202020204" pitchFamily="34" charset="0"/>
                <a:cs typeface="Times New Roman" panose="02020603050405020304" pitchFamily="18" charset="0"/>
              </a:rPr>
              <a:t> or the </a:t>
            </a:r>
            <a:r>
              <a:rPr lang="en-US" sz="1400" b="1" kern="100" dirty="0">
                <a:effectLst/>
                <a:ea typeface="Aptos" panose="020B0004020202020204" pitchFamily="34" charset="0"/>
                <a:cs typeface="Times New Roman" panose="02020603050405020304" pitchFamily="18" charset="0"/>
              </a:rPr>
              <a:t>World Intellectual Property Organization (WIPO)</a:t>
            </a:r>
            <a:r>
              <a:rPr lang="en-US" sz="1400" kern="100" dirty="0">
                <a:effectLst/>
                <a:ea typeface="Aptos" panose="020B0004020202020204" pitchFamily="34" charset="0"/>
                <a:cs typeface="Times New Roman" panose="02020603050405020304" pitchFamily="18" charset="0"/>
              </a:rPr>
              <a:t>.</a:t>
            </a:r>
          </a:p>
        </p:txBody>
      </p:sp>
    </p:spTree>
    <p:extLst>
      <p:ext uri="{BB962C8B-B14F-4D97-AF65-F5344CB8AC3E}">
        <p14:creationId xmlns:p14="http://schemas.microsoft.com/office/powerpoint/2010/main" val="1983879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6929F-9D12-7D23-1353-A85806BDD508}"/>
              </a:ext>
            </a:extLst>
          </p:cNvPr>
          <p:cNvSpPr>
            <a:spLocks noGrp="1"/>
          </p:cNvSpPr>
          <p:nvPr>
            <p:ph type="title"/>
          </p:nvPr>
        </p:nvSpPr>
        <p:spPr/>
        <p:txBody>
          <a:bodyPr/>
          <a:lstStyle/>
          <a:p>
            <a:r>
              <a:rPr lang="en-US" b="1" dirty="0"/>
              <a:t>Importance of Intellectual Property</a:t>
            </a:r>
          </a:p>
        </p:txBody>
      </p:sp>
      <p:sp>
        <p:nvSpPr>
          <p:cNvPr id="3" name="Content Placeholder 2">
            <a:extLst>
              <a:ext uri="{FF2B5EF4-FFF2-40B4-BE49-F238E27FC236}">
                <a16:creationId xmlns:a16="http://schemas.microsoft.com/office/drawing/2014/main" id="{09E0293B-AAD9-ECA3-1D81-BB580408F208}"/>
              </a:ext>
            </a:extLst>
          </p:cNvPr>
          <p:cNvSpPr>
            <a:spLocks noGrp="1"/>
          </p:cNvSpPr>
          <p:nvPr>
            <p:ph idx="1"/>
          </p:nvPr>
        </p:nvSpPr>
        <p:spPr/>
        <p:txBody>
          <a:bodyPr>
            <a:normAutofit/>
          </a:bodyPr>
          <a:lstStyle/>
          <a:p>
            <a:pPr marL="342900" marR="0" lvl="0" indent="-342900">
              <a:lnSpc>
                <a:spcPct val="115000"/>
              </a:lnSpc>
              <a:spcAft>
                <a:spcPts val="800"/>
              </a:spcAft>
              <a:buSzPts val="1000"/>
              <a:buFont typeface="Symbol" panose="05050102010706020507" pitchFamily="18" charset="2"/>
              <a:buChar char=""/>
              <a:tabLst>
                <a:tab pos="457200" algn="l"/>
              </a:tabLst>
            </a:pPr>
            <a:r>
              <a:rPr lang="en-US" sz="1400" b="1" kern="100" dirty="0">
                <a:effectLst/>
                <a:ea typeface="Aptos" panose="020B0004020202020204" pitchFamily="34" charset="0"/>
                <a:cs typeface="Times New Roman" panose="02020603050405020304" pitchFamily="18" charset="0"/>
              </a:rPr>
              <a:t>Encouraging Innovation</a:t>
            </a:r>
            <a:r>
              <a:rPr lang="en-US" sz="1400" kern="100" dirty="0">
                <a:effectLst/>
                <a:ea typeface="Aptos" panose="020B0004020202020204" pitchFamily="34" charset="0"/>
                <a:cs typeface="Times New Roman" panose="02020603050405020304" pitchFamily="18" charset="0"/>
              </a:rPr>
              <a:t>: IP law incentivizes creators and inventors to continue to innovate and invest time, effort, and resources into their projects, knowing they will be able to protect their creations from unauthorized use.</a:t>
            </a:r>
          </a:p>
          <a:p>
            <a:pPr marL="342900" marR="0" lvl="0" indent="-342900">
              <a:lnSpc>
                <a:spcPct val="115000"/>
              </a:lnSpc>
              <a:spcAft>
                <a:spcPts val="800"/>
              </a:spcAft>
              <a:buSzPts val="1000"/>
              <a:buFont typeface="Symbol" panose="05050102010706020507" pitchFamily="18" charset="2"/>
              <a:buChar char=""/>
              <a:tabLst>
                <a:tab pos="457200" algn="l"/>
              </a:tabLst>
            </a:pPr>
            <a:r>
              <a:rPr lang="en-US" sz="1400" b="1" kern="100" dirty="0">
                <a:effectLst/>
                <a:ea typeface="Aptos" panose="020B0004020202020204" pitchFamily="34" charset="0"/>
                <a:cs typeface="Times New Roman" panose="02020603050405020304" pitchFamily="18" charset="0"/>
              </a:rPr>
              <a:t>Economic Value</a:t>
            </a:r>
            <a:r>
              <a:rPr lang="en-US" sz="1400" kern="100" dirty="0">
                <a:effectLst/>
                <a:ea typeface="Aptos" panose="020B0004020202020204" pitchFamily="34" charset="0"/>
                <a:cs typeface="Times New Roman" panose="02020603050405020304" pitchFamily="18" charset="0"/>
              </a:rPr>
              <a:t>: IP rights contribute significantly to the global economy by creating valuable assets that can be licensed, sold, or used to gain a competitive market advantage.</a:t>
            </a:r>
          </a:p>
          <a:p>
            <a:pPr marL="342900" marR="0" lvl="0" indent="-342900">
              <a:lnSpc>
                <a:spcPct val="115000"/>
              </a:lnSpc>
              <a:spcAft>
                <a:spcPts val="800"/>
              </a:spcAft>
              <a:buSzPts val="1000"/>
              <a:buFont typeface="Symbol" panose="05050102010706020507" pitchFamily="18" charset="2"/>
              <a:buChar char=""/>
              <a:tabLst>
                <a:tab pos="457200" algn="l"/>
              </a:tabLst>
            </a:pPr>
            <a:r>
              <a:rPr lang="en-US" sz="1400" b="1" kern="100" dirty="0">
                <a:effectLst/>
                <a:ea typeface="Aptos" panose="020B0004020202020204" pitchFamily="34" charset="0"/>
                <a:cs typeface="Times New Roman" panose="02020603050405020304" pitchFamily="18" charset="0"/>
              </a:rPr>
              <a:t>Brand Identity and Market Positioning</a:t>
            </a:r>
            <a:r>
              <a:rPr lang="en-US" sz="1400" kern="100" dirty="0">
                <a:effectLst/>
                <a:ea typeface="Aptos" panose="020B0004020202020204" pitchFamily="34" charset="0"/>
                <a:cs typeface="Times New Roman" panose="02020603050405020304" pitchFamily="18" charset="0"/>
              </a:rPr>
              <a:t>: Trademarks, in particular, help companies distinguish their goods and services from competitors, allowing them to build brand identity and customer loyalty.</a:t>
            </a:r>
          </a:p>
          <a:p>
            <a:pPr marL="342900" marR="0" lvl="0" indent="-342900">
              <a:lnSpc>
                <a:spcPct val="115000"/>
              </a:lnSpc>
              <a:spcAft>
                <a:spcPts val="800"/>
              </a:spcAft>
              <a:buSzPts val="1000"/>
              <a:buFont typeface="Symbol" panose="05050102010706020507" pitchFamily="18" charset="2"/>
              <a:buChar char=""/>
              <a:tabLst>
                <a:tab pos="457200" algn="l"/>
              </a:tabLst>
            </a:pPr>
            <a:r>
              <a:rPr lang="en-US" sz="1400" b="1" kern="100" dirty="0">
                <a:effectLst/>
                <a:ea typeface="Aptos" panose="020B0004020202020204" pitchFamily="34" charset="0"/>
                <a:cs typeface="Times New Roman" panose="02020603050405020304" pitchFamily="18" charset="0"/>
              </a:rPr>
              <a:t>Creative Expression Protection</a:t>
            </a:r>
            <a:r>
              <a:rPr lang="en-US" sz="1400" kern="100" dirty="0">
                <a:effectLst/>
                <a:ea typeface="Aptos" panose="020B0004020202020204" pitchFamily="34" charset="0"/>
                <a:cs typeface="Times New Roman" panose="02020603050405020304" pitchFamily="18" charset="0"/>
              </a:rPr>
              <a:t>: Copyright law allows artists, musicians, authors, and software developers to protect their works and control how they are used by others</a:t>
            </a:r>
          </a:p>
        </p:txBody>
      </p:sp>
    </p:spTree>
    <p:extLst>
      <p:ext uri="{BB962C8B-B14F-4D97-AF65-F5344CB8AC3E}">
        <p14:creationId xmlns:p14="http://schemas.microsoft.com/office/powerpoint/2010/main" val="2283922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7A9E4-08EA-FC92-FAF5-ABF091BEF648}"/>
              </a:ext>
            </a:extLst>
          </p:cNvPr>
          <p:cNvSpPr>
            <a:spLocks noGrp="1"/>
          </p:cNvSpPr>
          <p:nvPr>
            <p:ph type="title"/>
          </p:nvPr>
        </p:nvSpPr>
        <p:spPr/>
        <p:txBody>
          <a:bodyPr/>
          <a:lstStyle/>
          <a:p>
            <a:r>
              <a:rPr lang="en-US" b="1" dirty="0"/>
              <a:t>Enforcement and Infringement</a:t>
            </a:r>
          </a:p>
        </p:txBody>
      </p:sp>
      <p:sp>
        <p:nvSpPr>
          <p:cNvPr id="3" name="Content Placeholder 2">
            <a:extLst>
              <a:ext uri="{FF2B5EF4-FFF2-40B4-BE49-F238E27FC236}">
                <a16:creationId xmlns:a16="http://schemas.microsoft.com/office/drawing/2014/main" id="{BB44C5D8-EFA7-D3F0-FA69-706A98BB8F08}"/>
              </a:ext>
            </a:extLst>
          </p:cNvPr>
          <p:cNvSpPr>
            <a:spLocks noGrp="1"/>
          </p:cNvSpPr>
          <p:nvPr>
            <p:ph idx="1"/>
          </p:nvPr>
        </p:nvSpPr>
        <p:spPr/>
        <p:txBody>
          <a:bodyPr>
            <a:normAutofit/>
          </a:bodyPr>
          <a:lstStyle/>
          <a:p>
            <a:pPr marL="342900" marR="0" lvl="0" indent="-342900">
              <a:lnSpc>
                <a:spcPct val="115000"/>
              </a:lnSpc>
              <a:spcAft>
                <a:spcPts val="800"/>
              </a:spcAft>
              <a:buSzPts val="1000"/>
              <a:buFont typeface="Symbol" panose="05050102010706020507" pitchFamily="18" charset="2"/>
              <a:buChar char=""/>
              <a:tabLst>
                <a:tab pos="457200" algn="l"/>
              </a:tabLst>
            </a:pPr>
            <a:r>
              <a:rPr lang="en-US" sz="1400" b="1" kern="100" dirty="0">
                <a:effectLst/>
                <a:ea typeface="Aptos" panose="020B0004020202020204" pitchFamily="34" charset="0"/>
                <a:cs typeface="Times New Roman" panose="02020603050405020304" pitchFamily="18" charset="0"/>
              </a:rPr>
              <a:t>Infringement</a:t>
            </a:r>
            <a:r>
              <a:rPr lang="en-US" sz="1400" kern="100" dirty="0">
                <a:effectLst/>
                <a:ea typeface="Aptos" panose="020B0004020202020204" pitchFamily="34" charset="0"/>
                <a:cs typeface="Times New Roman" panose="02020603050405020304" pitchFamily="18" charset="0"/>
              </a:rPr>
              <a:t> occurs when someone violates the exclusive rights granted by IP law. This can involve unauthorized use, reproduction, or distribution of a patented invention, trademark, or copyrighted work.</a:t>
            </a:r>
          </a:p>
          <a:p>
            <a:pPr marL="342900" marR="0" lvl="0" indent="-342900">
              <a:lnSpc>
                <a:spcPct val="115000"/>
              </a:lnSpc>
              <a:spcAft>
                <a:spcPts val="800"/>
              </a:spcAft>
              <a:buSzPts val="1000"/>
              <a:buFont typeface="Symbol" panose="05050102010706020507" pitchFamily="18" charset="2"/>
              <a:buChar char=""/>
              <a:tabLst>
                <a:tab pos="457200" algn="l"/>
              </a:tabLst>
            </a:pPr>
            <a:r>
              <a:rPr lang="en-US" sz="1400" b="1" kern="100" dirty="0">
                <a:effectLst/>
                <a:ea typeface="Aptos" panose="020B0004020202020204" pitchFamily="34" charset="0"/>
                <a:cs typeface="Times New Roman" panose="02020603050405020304" pitchFamily="18" charset="0"/>
              </a:rPr>
              <a:t>Legal Remedies</a:t>
            </a:r>
            <a:r>
              <a:rPr lang="en-US" sz="1400" kern="100" dirty="0">
                <a:effectLst/>
                <a:ea typeface="Aptos" panose="020B0004020202020204" pitchFamily="34" charset="0"/>
                <a:cs typeface="Times New Roman" panose="02020603050405020304" pitchFamily="18" charset="0"/>
              </a:rPr>
              <a:t> for IP infringement may include: </a:t>
            </a:r>
          </a:p>
          <a:p>
            <a:pPr marL="742950" marR="0" lvl="1" indent="-285750">
              <a:lnSpc>
                <a:spcPct val="115000"/>
              </a:lnSpc>
              <a:spcAft>
                <a:spcPts val="800"/>
              </a:spcAft>
              <a:buSzPts val="1000"/>
              <a:buFont typeface="Courier New" panose="02070309020205020404" pitchFamily="49" charset="0"/>
              <a:buChar char="o"/>
              <a:tabLst>
                <a:tab pos="914400" algn="l"/>
              </a:tabLst>
            </a:pPr>
            <a:r>
              <a:rPr lang="en-US" sz="1400" b="1" kern="100" dirty="0">
                <a:effectLst/>
                <a:ea typeface="Aptos" panose="020B0004020202020204" pitchFamily="34" charset="0"/>
                <a:cs typeface="Times New Roman" panose="02020603050405020304" pitchFamily="18" charset="0"/>
              </a:rPr>
              <a:t>Injunctions</a:t>
            </a:r>
            <a:r>
              <a:rPr lang="en-US" sz="1400" kern="100" dirty="0">
                <a:effectLst/>
                <a:ea typeface="Aptos" panose="020B0004020202020204" pitchFamily="34" charset="0"/>
                <a:cs typeface="Times New Roman" panose="02020603050405020304" pitchFamily="18" charset="0"/>
              </a:rPr>
              <a:t>: Court orders to stop the infringement.</a:t>
            </a:r>
          </a:p>
          <a:p>
            <a:pPr marL="742950" marR="0" lvl="1" indent="-285750">
              <a:lnSpc>
                <a:spcPct val="115000"/>
              </a:lnSpc>
              <a:spcAft>
                <a:spcPts val="800"/>
              </a:spcAft>
              <a:buSzPts val="1000"/>
              <a:buFont typeface="Courier New" panose="02070309020205020404" pitchFamily="49" charset="0"/>
              <a:buChar char="o"/>
              <a:tabLst>
                <a:tab pos="914400" algn="l"/>
              </a:tabLst>
            </a:pPr>
            <a:r>
              <a:rPr lang="en-US" sz="1400" b="1" kern="100" dirty="0">
                <a:effectLst/>
                <a:ea typeface="Aptos" panose="020B0004020202020204" pitchFamily="34" charset="0"/>
                <a:cs typeface="Times New Roman" panose="02020603050405020304" pitchFamily="18" charset="0"/>
              </a:rPr>
              <a:t>Damages</a:t>
            </a:r>
            <a:r>
              <a:rPr lang="en-US" sz="1400" kern="100" dirty="0">
                <a:effectLst/>
                <a:ea typeface="Aptos" panose="020B0004020202020204" pitchFamily="34" charset="0"/>
                <a:cs typeface="Times New Roman" panose="02020603050405020304" pitchFamily="18" charset="0"/>
              </a:rPr>
              <a:t>: Financial compensation for losses suffered due to the infringement.</a:t>
            </a:r>
          </a:p>
          <a:p>
            <a:pPr marL="742950" marR="0" lvl="1" indent="-285750">
              <a:lnSpc>
                <a:spcPct val="115000"/>
              </a:lnSpc>
              <a:spcAft>
                <a:spcPts val="800"/>
              </a:spcAft>
              <a:buSzPts val="1000"/>
              <a:buFont typeface="Courier New" panose="02070309020205020404" pitchFamily="49" charset="0"/>
              <a:buChar char="o"/>
              <a:tabLst>
                <a:tab pos="914400" algn="l"/>
              </a:tabLst>
            </a:pPr>
            <a:r>
              <a:rPr lang="en-US" sz="1400" b="1" kern="100" dirty="0">
                <a:effectLst/>
                <a:ea typeface="Aptos" panose="020B0004020202020204" pitchFamily="34" charset="0"/>
                <a:cs typeface="Times New Roman" panose="02020603050405020304" pitchFamily="18" charset="0"/>
              </a:rPr>
              <a:t>Criminal Penalties</a:t>
            </a:r>
            <a:r>
              <a:rPr lang="en-US" sz="1400" kern="100" dirty="0">
                <a:effectLst/>
                <a:ea typeface="Aptos" panose="020B0004020202020204" pitchFamily="34" charset="0"/>
                <a:cs typeface="Times New Roman" panose="02020603050405020304" pitchFamily="18" charset="0"/>
              </a:rPr>
              <a:t>: In cases of severe infringement, such as piracy or counterfeiting, criminal charges can be filed.</a:t>
            </a:r>
          </a:p>
          <a:p>
            <a:pPr marL="342900" marR="0" lvl="0" indent="-342900">
              <a:lnSpc>
                <a:spcPct val="115000"/>
              </a:lnSpc>
              <a:spcAft>
                <a:spcPts val="800"/>
              </a:spcAft>
              <a:buSzPts val="1000"/>
              <a:buFont typeface="Symbol" panose="05050102010706020507" pitchFamily="18" charset="2"/>
              <a:buChar char=""/>
              <a:tabLst>
                <a:tab pos="457200" algn="l"/>
              </a:tabLst>
            </a:pPr>
            <a:r>
              <a:rPr lang="en-US" sz="1400" b="1" kern="100" dirty="0">
                <a:effectLst/>
                <a:ea typeface="Aptos" panose="020B0004020202020204" pitchFamily="34" charset="0"/>
                <a:cs typeface="Times New Roman" panose="02020603050405020304" pitchFamily="18" charset="0"/>
              </a:rPr>
              <a:t>International Enforcement</a:t>
            </a:r>
            <a:r>
              <a:rPr lang="en-US" sz="1400" kern="100" dirty="0">
                <a:effectLst/>
                <a:ea typeface="Aptos" panose="020B0004020202020204" pitchFamily="34" charset="0"/>
                <a:cs typeface="Times New Roman" panose="02020603050405020304" pitchFamily="18" charset="0"/>
              </a:rPr>
              <a:t>: IP laws are largely national, but international treaties like the </a:t>
            </a:r>
            <a:r>
              <a:rPr lang="en-US" sz="1400" b="1" kern="100" dirty="0">
                <a:effectLst/>
                <a:ea typeface="Aptos" panose="020B0004020202020204" pitchFamily="34" charset="0"/>
                <a:cs typeface="Times New Roman" panose="02020603050405020304" pitchFamily="18" charset="0"/>
              </a:rPr>
              <a:t>TRIPS Agreement (Trade-Related Aspects of Intellectual Property Rights)</a:t>
            </a:r>
            <a:r>
              <a:rPr lang="en-US" sz="1400" kern="100" dirty="0">
                <a:effectLst/>
                <a:ea typeface="Aptos" panose="020B0004020202020204" pitchFamily="34" charset="0"/>
                <a:cs typeface="Times New Roman" panose="02020603050405020304" pitchFamily="18" charset="0"/>
              </a:rPr>
              <a:t> and </a:t>
            </a:r>
            <a:r>
              <a:rPr lang="en-US" sz="1400" b="1" kern="100" dirty="0">
                <a:effectLst/>
                <a:ea typeface="Aptos" panose="020B0004020202020204" pitchFamily="34" charset="0"/>
                <a:cs typeface="Times New Roman" panose="02020603050405020304" pitchFamily="18" charset="0"/>
              </a:rPr>
              <a:t>WIPO</a:t>
            </a:r>
            <a:r>
              <a:rPr lang="en-US" sz="1400" kern="100" dirty="0">
                <a:effectLst/>
                <a:ea typeface="Aptos" panose="020B0004020202020204" pitchFamily="34" charset="0"/>
                <a:cs typeface="Times New Roman" panose="02020603050405020304" pitchFamily="18" charset="0"/>
              </a:rPr>
              <a:t> help create a standardized framework for enforcement across countries.</a:t>
            </a:r>
          </a:p>
        </p:txBody>
      </p:sp>
    </p:spTree>
    <p:extLst>
      <p:ext uri="{BB962C8B-B14F-4D97-AF65-F5344CB8AC3E}">
        <p14:creationId xmlns:p14="http://schemas.microsoft.com/office/powerpoint/2010/main" val="503050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5EE74-79C3-501C-E005-DF13877ACC4A}"/>
              </a:ext>
            </a:extLst>
          </p:cNvPr>
          <p:cNvSpPr>
            <a:spLocks noGrp="1"/>
          </p:cNvSpPr>
          <p:nvPr>
            <p:ph type="title"/>
          </p:nvPr>
        </p:nvSpPr>
        <p:spPr/>
        <p:txBody>
          <a:bodyPr/>
          <a:lstStyle/>
          <a:p>
            <a:r>
              <a:rPr lang="en-US" b="1" dirty="0"/>
              <a:t>Current Challenges in IP Law</a:t>
            </a:r>
          </a:p>
        </p:txBody>
      </p:sp>
      <p:sp>
        <p:nvSpPr>
          <p:cNvPr id="3" name="Content Placeholder 2">
            <a:extLst>
              <a:ext uri="{FF2B5EF4-FFF2-40B4-BE49-F238E27FC236}">
                <a16:creationId xmlns:a16="http://schemas.microsoft.com/office/drawing/2014/main" id="{8589D8CE-2BB0-89BE-4E2E-CC7986A1319B}"/>
              </a:ext>
            </a:extLst>
          </p:cNvPr>
          <p:cNvSpPr>
            <a:spLocks noGrp="1"/>
          </p:cNvSpPr>
          <p:nvPr>
            <p:ph idx="1"/>
          </p:nvPr>
        </p:nvSpPr>
        <p:spPr/>
        <p:txBody>
          <a:bodyPr>
            <a:normAutofit/>
          </a:bodyPr>
          <a:lstStyle/>
          <a:p>
            <a:pPr marL="342900" marR="0" lvl="0" indent="-342900">
              <a:lnSpc>
                <a:spcPct val="115000"/>
              </a:lnSpc>
              <a:spcAft>
                <a:spcPts val="800"/>
              </a:spcAft>
              <a:buSzPts val="1000"/>
              <a:buFont typeface="Symbol" panose="05050102010706020507" pitchFamily="18" charset="2"/>
              <a:buChar char=""/>
              <a:tabLst>
                <a:tab pos="457200" algn="l"/>
              </a:tabLst>
            </a:pPr>
            <a:r>
              <a:rPr lang="en-US" sz="1400" b="1" kern="100" dirty="0">
                <a:effectLst/>
                <a:ea typeface="Aptos" panose="020B0004020202020204" pitchFamily="34" charset="0"/>
                <a:cs typeface="Times New Roman" panose="02020603050405020304" pitchFamily="18" charset="0"/>
              </a:rPr>
              <a:t>Digital Age Challenges</a:t>
            </a:r>
            <a:r>
              <a:rPr lang="en-US" sz="1400" kern="100" dirty="0">
                <a:effectLst/>
                <a:ea typeface="Aptos" panose="020B0004020202020204" pitchFamily="34" charset="0"/>
                <a:cs typeface="Times New Roman" panose="02020603050405020304" pitchFamily="18" charset="0"/>
              </a:rPr>
              <a:t>: With the rise of digital technologies, challenges like online piracy, software duplication, and unauthorized content distribution have become more complex.</a:t>
            </a:r>
          </a:p>
          <a:p>
            <a:pPr marL="342900" marR="0" lvl="0" indent="-342900">
              <a:lnSpc>
                <a:spcPct val="115000"/>
              </a:lnSpc>
              <a:spcAft>
                <a:spcPts val="800"/>
              </a:spcAft>
              <a:buSzPts val="1000"/>
              <a:buFont typeface="Symbol" panose="05050102010706020507" pitchFamily="18" charset="2"/>
              <a:buChar char=""/>
              <a:tabLst>
                <a:tab pos="457200" algn="l"/>
              </a:tabLst>
            </a:pPr>
            <a:r>
              <a:rPr lang="en-US" sz="1400" b="1" kern="100" dirty="0">
                <a:effectLst/>
                <a:ea typeface="Aptos" panose="020B0004020202020204" pitchFamily="34" charset="0"/>
                <a:cs typeface="Times New Roman" panose="02020603050405020304" pitchFamily="18" charset="0"/>
              </a:rPr>
              <a:t>Globalization</a:t>
            </a:r>
            <a:r>
              <a:rPr lang="en-US" sz="1400" kern="100" dirty="0">
                <a:effectLst/>
                <a:ea typeface="Aptos" panose="020B0004020202020204" pitchFamily="34" charset="0"/>
                <a:cs typeface="Times New Roman" panose="02020603050405020304" pitchFamily="18" charset="0"/>
              </a:rPr>
              <a:t>: Companies must navigate differing IP laws in various countries, and protecting IP in a globalized marketplace requires international cooperation.</a:t>
            </a:r>
          </a:p>
          <a:p>
            <a:pPr marL="342900" marR="0" lvl="0" indent="-342900">
              <a:lnSpc>
                <a:spcPct val="115000"/>
              </a:lnSpc>
              <a:spcAft>
                <a:spcPts val="800"/>
              </a:spcAft>
              <a:buSzPts val="1000"/>
              <a:buFont typeface="Symbol" panose="05050102010706020507" pitchFamily="18" charset="2"/>
              <a:buChar char=""/>
              <a:tabLst>
                <a:tab pos="457200" algn="l"/>
              </a:tabLst>
            </a:pPr>
            <a:r>
              <a:rPr lang="en-US" sz="1400" b="1" kern="100" dirty="0">
                <a:effectLst/>
                <a:ea typeface="Aptos" panose="020B0004020202020204" pitchFamily="34" charset="0"/>
                <a:cs typeface="Times New Roman" panose="02020603050405020304" pitchFamily="18" charset="0"/>
              </a:rPr>
              <a:t>Patent Trolling</a:t>
            </a:r>
            <a:r>
              <a:rPr lang="en-US" sz="1400" kern="100" dirty="0">
                <a:effectLst/>
                <a:ea typeface="Aptos" panose="020B0004020202020204" pitchFamily="34" charset="0"/>
                <a:cs typeface="Times New Roman" panose="02020603050405020304" pitchFamily="18" charset="0"/>
              </a:rPr>
              <a:t>: Some entities abuse the patent system by purchasing patents with the sole intention of filing lawsuits against other companies rather than using the patents for actual innovation.</a:t>
            </a:r>
          </a:p>
          <a:p>
            <a:pPr marL="342900" marR="0" lvl="0" indent="-342900">
              <a:lnSpc>
                <a:spcPct val="115000"/>
              </a:lnSpc>
              <a:spcAft>
                <a:spcPts val="800"/>
              </a:spcAft>
              <a:buSzPts val="1000"/>
              <a:buFont typeface="Symbol" panose="05050102010706020507" pitchFamily="18" charset="2"/>
              <a:buChar char=""/>
              <a:tabLst>
                <a:tab pos="457200" algn="l"/>
              </a:tabLst>
            </a:pPr>
            <a:r>
              <a:rPr lang="en-US" sz="1400" b="1" kern="100" dirty="0">
                <a:effectLst/>
                <a:ea typeface="Aptos" panose="020B0004020202020204" pitchFamily="34" charset="0"/>
                <a:cs typeface="Times New Roman" panose="02020603050405020304" pitchFamily="18" charset="0"/>
              </a:rPr>
              <a:t>Balancing Innovation and Access</a:t>
            </a:r>
            <a:r>
              <a:rPr lang="en-US" sz="1400" kern="100" dirty="0">
                <a:effectLst/>
                <a:ea typeface="Aptos" panose="020B0004020202020204" pitchFamily="34" charset="0"/>
                <a:cs typeface="Times New Roman" panose="02020603050405020304" pitchFamily="18" charset="0"/>
              </a:rPr>
              <a:t>: While IP laws encourage innovation, there is also the issue of ensuring that access to important medicines, knowledge, and cultural works is not overly restricted.</a:t>
            </a:r>
          </a:p>
          <a:p>
            <a:pPr marL="0" indent="0">
              <a:buNone/>
            </a:pPr>
            <a:endParaRPr lang="en-US" dirty="0"/>
          </a:p>
        </p:txBody>
      </p:sp>
    </p:spTree>
    <p:extLst>
      <p:ext uri="{BB962C8B-B14F-4D97-AF65-F5344CB8AC3E}">
        <p14:creationId xmlns:p14="http://schemas.microsoft.com/office/powerpoint/2010/main" val="585107434"/>
      </p:ext>
    </p:extLst>
  </p:cSld>
  <p:clrMapOvr>
    <a:masterClrMapping/>
  </p:clrMapOvr>
</p:sld>
</file>

<file path=ppt/theme/theme1.xml><?xml version="1.0" encoding="utf-8"?>
<a:theme xmlns:a="http://schemas.openxmlformats.org/drawingml/2006/main" name="ShapesVTI">
  <a:themeElements>
    <a:clrScheme name="Office">
      <a:dk1>
        <a:srgbClr val="000000"/>
      </a:dk1>
      <a:lt1>
        <a:srgbClr val="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Festival">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apesVTI" id="{C78D20FD-A872-4243-8597-B534C62538FF}" vid="{7CAFCCF9-7834-41D6-B6AB-7D225A18A4E9}"/>
    </a:ext>
  </a:extLst>
</a:theme>
</file>

<file path=docMetadata/LabelInfo.xml><?xml version="1.0" encoding="utf-8"?>
<clbl:labelList xmlns:clbl="http://schemas.microsoft.com/office/2020/mipLabelMetadata">
  <clbl:label id="{6c51c659-9d52-41af-81f7-dde16380e813}" enabled="0" method="" siteId="{6c51c659-9d52-41af-81f7-dde16380e813}" removed="1"/>
</clbl:labelList>
</file>

<file path=docProps/app.xml><?xml version="1.0" encoding="utf-8"?>
<Properties xmlns="http://schemas.openxmlformats.org/officeDocument/2006/extended-properties" xmlns:vt="http://schemas.openxmlformats.org/officeDocument/2006/docPropsVTypes">
  <Template/>
  <TotalTime>5936</TotalTime>
  <Words>1983</Words>
  <Application>Microsoft Office PowerPoint</Application>
  <PresentationFormat>Widescreen</PresentationFormat>
  <Paragraphs>124</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Aptos</vt:lpstr>
      <vt:lpstr>Arial</vt:lpstr>
      <vt:lpstr>Calibri</vt:lpstr>
      <vt:lpstr>Century Gothic</vt:lpstr>
      <vt:lpstr>Courier New</vt:lpstr>
      <vt:lpstr>Symbol</vt:lpstr>
      <vt:lpstr>Times New Roman</vt:lpstr>
      <vt:lpstr>ShapesVTI</vt:lpstr>
      <vt:lpstr>Introduction to Intellectual Property (IP) Law and Regulations</vt:lpstr>
      <vt:lpstr>What is Intellectual Property?</vt:lpstr>
      <vt:lpstr>Types of Intellectual Property</vt:lpstr>
      <vt:lpstr>Patents</vt:lpstr>
      <vt:lpstr>Trademarks</vt:lpstr>
      <vt:lpstr>Copyrights</vt:lpstr>
      <vt:lpstr>Importance of Intellectual Property</vt:lpstr>
      <vt:lpstr>Enforcement and Infringement</vt:lpstr>
      <vt:lpstr>Current Challenges in IP Law</vt:lpstr>
      <vt:lpstr>Case Study 1: Apple Inc. vs. Samsung Electronics Co. (2011)</vt:lpstr>
      <vt:lpstr>Case Study 2: Google Books Project (Authors Guild vs. Google, Inc.) (2005)</vt:lpstr>
      <vt:lpstr>Case Study 3: Tiffany (NJ) Inc. vs. eBay Inc. (2004)</vt:lpstr>
      <vt:lpstr>Case Study 4: Harvard College vs. Canada (Minister of National Revenue) (2002)</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Nataliia Klochko</dc:creator>
  <cp:lastModifiedBy>Nataliia Klochko</cp:lastModifiedBy>
  <cp:revision>1</cp:revision>
  <dcterms:created xsi:type="dcterms:W3CDTF">2025-03-03T12:11:02Z</dcterms:created>
  <dcterms:modified xsi:type="dcterms:W3CDTF">2025-03-10T08:01:54Z</dcterms:modified>
</cp:coreProperties>
</file>