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63" d="100"/>
          <a:sy n="163" d="100"/>
        </p:scale>
        <p:origin x="1734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/>
              <a:t>Technology Transfer and Commercialization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Managing R&amp;D, IP Ownership, and Licensing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Licensing Types &amp;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Exclusive vs. Non-exclusive licenses</a:t>
            </a:r>
          </a:p>
          <a:p>
            <a:r>
              <a:t>Field or territory-limited rights</a:t>
            </a:r>
          </a:p>
          <a:p>
            <a:r>
              <a:t>Royalty and milestone structures</a:t>
            </a:r>
          </a:p>
          <a:p>
            <a:r>
              <a:t>Sublicensing rights and performance clauses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Commercialization Pathways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Direct licensing to established companies</a:t>
            </a:r>
          </a:p>
          <a:p>
            <a:r>
              <a:t>Spin-off or startup creation</a:t>
            </a:r>
          </a:p>
          <a:p>
            <a:r>
              <a:t>Joint ventures and strategic alliances</a:t>
            </a:r>
          </a:p>
          <a:p>
            <a:r>
              <a:t>Open innovation and crowdsourcing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Challenges in Tech Transfer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Cultural differences between academia and industry</a:t>
            </a:r>
          </a:p>
          <a:p>
            <a:r>
              <a:t>IP valuation and market readiness</a:t>
            </a:r>
          </a:p>
          <a:p>
            <a:r>
              <a:t>Resource constraints for startups</a:t>
            </a:r>
          </a:p>
          <a:p>
            <a:r>
              <a:t>Navigating regulatory and legal frameworks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Case Study 1 – Gatorade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Developed by university researchers for athletes</a:t>
            </a:r>
          </a:p>
          <a:p>
            <a:r>
              <a:t>Licensed to a beverage company</a:t>
            </a:r>
          </a:p>
          <a:p>
            <a:r>
              <a:t>Generated billions in revenue and royalties</a:t>
            </a:r>
          </a:p>
          <a:p>
            <a:r>
              <a:t>Showcases university-industry success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Case Study 2 – Google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Search algorithm developed at Stanford</a:t>
            </a:r>
          </a:p>
          <a:p>
            <a:r>
              <a:t>Licensed and spun out into a startup</a:t>
            </a:r>
          </a:p>
          <a:p>
            <a:r>
              <a:t>Stanford received equity and royalties</a:t>
            </a:r>
          </a:p>
          <a:p>
            <a:r>
              <a:t>Major example of research commercialization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Key Takeaways + 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Technology transfer bridges lab to market</a:t>
            </a:r>
          </a:p>
          <a:p>
            <a:r>
              <a:t>Effective IP and R&amp;D management are critical</a:t>
            </a:r>
          </a:p>
          <a:p>
            <a:r>
              <a:t>Licensing and startups offer commercialization paths</a:t>
            </a:r>
          </a:p>
          <a:p>
            <a:r>
              <a:t>Plan early, collaborate strategically, protect IP</a:t>
            </a:r>
          </a:p>
          <a:p>
            <a:r>
              <a:t>Questions and Discussion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Technology Transfer: Definition and Importance</a:t>
            </a:r>
          </a:p>
          <a:p>
            <a:r>
              <a:t>Managing Research and Development (R&amp;D)</a:t>
            </a:r>
          </a:p>
          <a:p>
            <a:r>
              <a:t>Intellectual Property (IP) Ownership</a:t>
            </a:r>
          </a:p>
          <a:p>
            <a:r>
              <a:t>Licensing Strategies</a:t>
            </a:r>
          </a:p>
          <a:p>
            <a:r>
              <a:t>Case Studies and Best Practices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Technology Transfer?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Process of transferring scientific findings to marketable products</a:t>
            </a:r>
          </a:p>
          <a:p>
            <a:r>
              <a:t>Bridges gap between research and practical application</a:t>
            </a:r>
          </a:p>
          <a:p>
            <a:r>
              <a:t>Involves collaboration among academia, industry, and government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Why Commercialize Research?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Enhance societal impact of research</a:t>
            </a:r>
          </a:p>
          <a:p>
            <a:r>
              <a:t>Generate revenue through licensing or startups</a:t>
            </a:r>
          </a:p>
          <a:p>
            <a:r>
              <a:t>Attract industry partnerships and funding</a:t>
            </a:r>
          </a:p>
          <a:p>
            <a:r>
              <a:t>Stimulate economic development and job creation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R&amp;D Management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Define goals aligned with market needs</a:t>
            </a:r>
          </a:p>
          <a:p>
            <a:r>
              <a:t>Balance basic and applied research</a:t>
            </a:r>
          </a:p>
          <a:p>
            <a:r>
              <a:t>Promote interdisciplinary collaboration</a:t>
            </a:r>
          </a:p>
          <a:p>
            <a:r>
              <a:t>Ensure efficient resource allocation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Innovation Lifecycle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Idea generation</a:t>
            </a:r>
          </a:p>
          <a:p>
            <a:r>
              <a:t>2. Research &amp; proof of concept</a:t>
            </a:r>
          </a:p>
          <a:p>
            <a:r>
              <a:t>3. IP protection and development</a:t>
            </a:r>
          </a:p>
          <a:p>
            <a:r>
              <a:t>4. Prototyping and validation</a:t>
            </a:r>
          </a:p>
          <a:p>
            <a:r>
              <a:t>5. Commercialization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Technology Transfer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1. Invention Disclosure</a:t>
            </a:r>
          </a:p>
          <a:p>
            <a:r>
              <a:t>2. Evaluation and IP Protection</a:t>
            </a:r>
          </a:p>
          <a:p>
            <a:r>
              <a:t>3. Market Assessment</a:t>
            </a:r>
          </a:p>
          <a:p>
            <a:r>
              <a:t>4. Licensing or Startup Formation</a:t>
            </a:r>
          </a:p>
          <a:p>
            <a:r>
              <a:t>5. Revenue Sharing and Monitoring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IP Fundamentals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Types: Patents, Trademarks, Copyrights, Trade Secrets</a:t>
            </a:r>
          </a:p>
          <a:p>
            <a:r>
              <a:t>Protects innovations and creates value</a:t>
            </a:r>
          </a:p>
          <a:p>
            <a:r>
              <a:t>Encourages investment in R&amp;D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Who Owns the IP?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Depends on funding source and employment agreements</a:t>
            </a:r>
          </a:p>
          <a:p>
            <a:r>
              <a:t>University policies for academic research</a:t>
            </a:r>
          </a:p>
          <a:p>
            <a:r>
              <a:t>Collaborative research: negotiate ownership early</a:t>
            </a:r>
          </a:p>
          <a:p>
            <a:r>
              <a:t>Invention disclosures ensure clarity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383</Words>
  <Application>Microsoft Office PowerPoint</Application>
  <PresentationFormat>On-screen Show (4:3)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Technology Transfer and Commercialization</vt:lpstr>
      <vt:lpstr>Overview</vt:lpstr>
      <vt:lpstr>What is Technology Transfer?</vt:lpstr>
      <vt:lpstr>Why Commercialize Research?</vt:lpstr>
      <vt:lpstr>R&amp;D Management Basics</vt:lpstr>
      <vt:lpstr>Innovation Lifecycle</vt:lpstr>
      <vt:lpstr>Technology Transfer Process</vt:lpstr>
      <vt:lpstr>IP Fundamentals</vt:lpstr>
      <vt:lpstr>Who Owns the IP?</vt:lpstr>
      <vt:lpstr>Licensing Types &amp; Strategies</vt:lpstr>
      <vt:lpstr>Commercialization Pathways</vt:lpstr>
      <vt:lpstr>Challenges in Tech Transfer</vt:lpstr>
      <vt:lpstr>Case Study 1 – Gatorade</vt:lpstr>
      <vt:lpstr>Case Study 2 – Google</vt:lpstr>
      <vt:lpstr>Key Takeaways + Q&amp;A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Nataliia Klochko</dc:creator>
  <cp:keywords/>
  <dc:description>generated using python-pptx</dc:description>
  <cp:lastModifiedBy>Nataliia Klochko</cp:lastModifiedBy>
  <cp:revision>2</cp:revision>
  <dcterms:created xsi:type="dcterms:W3CDTF">2013-01-27T09:14:16Z</dcterms:created>
  <dcterms:modified xsi:type="dcterms:W3CDTF">2025-04-11T14:06:40Z</dcterms:modified>
  <cp:category/>
</cp:coreProperties>
</file>