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9" r:id="rId13"/>
    <p:sldId id="268" r:id="rId14"/>
    <p:sldId id="270" r:id="rId15"/>
    <p:sldId id="271" r:id="rId16"/>
    <p:sldId id="272" r:id="rId17"/>
    <p:sldId id="274" r:id="rId18"/>
    <p:sldId id="266" r:id="rId19"/>
    <p:sldId id="275" r:id="rId20"/>
    <p:sldId id="26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836E-6001-4134-A8C6-45A1E81E8319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6710-90F1-4322-BA0F-B1AFC282AB9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cap="all" dirty="0">
                <a:latin typeface="Times New Roman" pitchFamily="18" charset="0"/>
                <a:cs typeface="Times New Roman" pitchFamily="18" charset="0"/>
              </a:rPr>
              <a:t>Природні резервуари нафти і газу</a:t>
            </a:r>
            <a:endParaRPr lang="uk-UA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20201011_183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571480"/>
            <a:ext cx="8237920" cy="5554683"/>
          </a:xfrm>
        </p:spPr>
      </p:pic>
      <p:sp>
        <p:nvSpPr>
          <p:cNvPr id="6" name="Прямоугольник 5"/>
          <p:cNvSpPr/>
          <p:nvPr/>
        </p:nvSpPr>
        <p:spPr>
          <a:xfrm>
            <a:off x="7286644" y="285728"/>
            <a:ext cx="1500198" cy="6215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929330"/>
            <a:ext cx="771530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Форми залягання гірських порід</a:t>
            </a:r>
            <a:endParaRPr lang="uk-UA" sz="2000" dirty="0"/>
          </a:p>
        </p:txBody>
      </p:sp>
      <p:pic>
        <p:nvPicPr>
          <p:cNvPr id="6" name="Содержимое 5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928670"/>
            <a:ext cx="6143668" cy="1928826"/>
          </a:xfrm>
        </p:spPr>
      </p:pic>
      <p:pic>
        <p:nvPicPr>
          <p:cNvPr id="7" name="Рисунок 6" descr="image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214686"/>
            <a:ext cx="564360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857496"/>
            <a:ext cx="6000792" cy="3143272"/>
          </a:xfrm>
        </p:spPr>
      </p:pic>
      <p:pic>
        <p:nvPicPr>
          <p:cNvPr id="6" name="Рисунок 5" descr="Folding_-_buckling_and_ben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0"/>
            <a:ext cx="600079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083188"/>
          </a:xfrm>
        </p:spPr>
        <p:txBody>
          <a:bodyPr numCol="2"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Содержимое 3" descr="Anticlin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14290"/>
            <a:ext cx="4357718" cy="2577778"/>
          </a:xfrm>
        </p:spPr>
      </p:pic>
      <p:pic>
        <p:nvPicPr>
          <p:cNvPr id="5" name="Рисунок 4" descr="Anticline_(PSF)-vector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571744"/>
            <a:ext cx="5286412" cy="3652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572428" cy="51435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643998" cy="548324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7858180" cy="50006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429551" cy="321470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Елементи антиклінальної складки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7072362" cy="371477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7EGfN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85794"/>
            <a:ext cx="7858180" cy="521497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571500"/>
            <a:ext cx="818676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435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природі середовищем для флюїдів служить колектор, який знаходиться серед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слабкопроникних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порід. При цьому колектор є немовби посудиною (трубою), в якій проходить переміщення нафти, газу і води. Така система одержала назву природного резервуару.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9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4356100" algn="l"/>
              </a:tabLst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9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4356100" algn="l"/>
              </a:tabLst>
            </a:pPr>
            <a:endParaRPr lang="uk-UA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9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4356100" algn="l"/>
              </a:tabLst>
            </a:pPr>
            <a:r>
              <a:rPr kumimoji="0" lang="uk-UA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Природний резервуар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це така сукупність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породи–колектора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порід–флюїдоупорів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утворює в надрах сприятливе середовище для руху флюїдів.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00034" y="2428868"/>
            <a:ext cx="8186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indent="360000" algn="just" hangingPunct="0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 характером будови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породи–колектора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і його співвідношення з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флюїдоупорами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виділяють три основні типи природних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резервуарів.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9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4356100" algn="l"/>
              </a:tabLst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9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4356100" algn="l"/>
              </a:tabLst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3857628"/>
            <a:ext cx="457203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Типи природних резервуарів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нафти і газу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10" idx="2"/>
          </p:cNvCxnSpPr>
          <p:nvPr/>
        </p:nvCxnSpPr>
        <p:spPr>
          <a:xfrm rot="5400000">
            <a:off x="4607719" y="446485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608249" y="4249743"/>
            <a:ext cx="500066" cy="430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15934" y="4215612"/>
            <a:ext cx="500066" cy="498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28" y="4714884"/>
            <a:ext cx="1928826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Пластові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4714884"/>
            <a:ext cx="18573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Масивні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4714884"/>
            <a:ext cx="250033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Літологічно обмежені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 marL="0" indent="3429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– крило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— бокова частина (схил) складки, де пласти мають односторонній нахил. У складці виділяють два крила.</a:t>
            </a:r>
          </a:p>
          <a:p>
            <a:pPr marL="0" indent="3429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– замок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(склепіння) — зона перегину пластів, в якій крила змикаються. Це найбільш піднята частина пастки.</a:t>
            </a:r>
          </a:p>
          <a:p>
            <a:pPr marL="0" indent="3429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300" i="1" dirty="0" err="1">
                <a:latin typeface="Times New Roman" pitchFamily="18" charset="0"/>
                <a:cs typeface="Times New Roman" pitchFamily="18" charset="0"/>
              </a:rPr>
              <a:t>перикліналь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— ділянка складки, де пласти замикаються й переходять з одного крила на друге.</a:t>
            </a:r>
          </a:p>
          <a:p>
            <a:pPr marL="0" indent="3429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– кут складки  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γ — кут, утворений продовженими до перетину крилами;</a:t>
            </a:r>
          </a:p>
          <a:p>
            <a:pPr marL="0" indent="3429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– осьова поверхня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(площина) — це уявна площина, що поділяє кут складки навпіл;</a:t>
            </a:r>
          </a:p>
          <a:p>
            <a:pPr marL="0" indent="3429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– шарнір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— лінія перетину осьової поверхні складки з поверхнею </a:t>
            </a:r>
            <a:r>
              <a:rPr lang="uk-UA" sz="2300" dirty="0" err="1">
                <a:latin typeface="Times New Roman" pitchFamily="18" charset="0"/>
                <a:cs typeface="Times New Roman" pitchFamily="18" charset="0"/>
              </a:rPr>
              <a:t>будь–якого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із пластів, зібраних в складку.</a:t>
            </a:r>
          </a:p>
          <a:p>
            <a:pPr marL="0" indent="3429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– вісь складки —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це проекція шарніру складки на земну поверхню;</a:t>
            </a:r>
          </a:p>
          <a:p>
            <a:pPr marL="0" indent="3429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– ядро складки —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внутрішня частина складки, що знаходиться між крилами і замком.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Пластові природні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резервуари нафти і газу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uk-UA" sz="1600" i="1" dirty="0"/>
              <a:t>	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Колектор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представлений проникним пластом незначної товщини (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десятків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метрів), що обмежений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флюїдоупорами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 покрівлі і в підошві. При цьому колектор повинен залягати не горизонтально, а під кутом до горизонтальної поверхні. В такому резервуарі товщина і літологічний склад зазвичай зберігаються на значній площі, хоча трапляються окремі лінзовидні прошарки непроникних порід. Найбільш характерним в такому резервуарі є боковий рух флюїдів 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пласті–колекторі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(по нашаруванню). </a:t>
            </a:r>
          </a:p>
          <a:p>
            <a:endParaRPr lang="uk-UA" dirty="0"/>
          </a:p>
        </p:txBody>
      </p:sp>
      <p:pic>
        <p:nvPicPr>
          <p:cNvPr id="4" name="Содержимое 3" descr="20201011_172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810" y="3000371"/>
            <a:ext cx="8046156" cy="3429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Масивні природні резервуари нафти і газу</a:t>
            </a:r>
            <a:endParaRPr lang="uk-UA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Колектор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складений потужною (до кількох сотень метрів) товщею порід однакового або різного літологічного складу і перекритий зверху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породою–покришкою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Здебільшого колекторські властивості такої товщі значно коливаються. Найхарактернішим є рух флюїдів по вертикалі, оскільки боковий рух обмежений проникними зонами і флюїди не можуть переміщуватись на великі відстані. Окремим випадком масивного резервуара є викопні рифи, що являють собою поховані під товщею непроникних відкладів рифові споруди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Рисунок 5" descr="20201011_172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7858180" cy="34290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Літологічно обмежені природні резервуари нафти і газу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Колектор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оточений з усіх боків непроникними породами.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Рисунок 4" descr="20201011_172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3857625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7200" algn="l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За гідродинамічними умовами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виділяють: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резервуари відкритого типу;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резервуари напівзакритого типу;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резервуари закритого (ізольованого) типу.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1011_172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571612"/>
            <a:ext cx="420188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ПАСТКИ НАФТИ І ГАЗУ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природному резервуарі нафта і газ утворюють скупчення лише в певних, сприятливих для цього місцях. Це такі ділянки природного резервуара, де нафта і газ внаслідок наявності перешкоди (екрану) на шляху руху здатні збиратись значною масою. Такі ділянки носять назву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пасток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нафти і газу.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Пастка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нафти і газу — це частина природного резервуара, в якій існують умови для акумуляції і збереження нафти і газу.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Пастка утворюється там, де структури пластів, їх літологічний склад або інші властивості чи процеси екранують рух флюїдів, створюючи йому протидію.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цьому основними чинниками, які створюють перешкоди руху нафти і газу в пласті, є такі:</a:t>
            </a:r>
          </a:p>
          <a:p>
            <a:pPr marL="0" lvl="0" indent="360000" hangingPunc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перегин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пластів–колекторів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і покришок у формі антиклінальної складки;</a:t>
            </a:r>
          </a:p>
          <a:p>
            <a:pPr marL="0" lvl="0" indent="360000" hangingPunc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різка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зміна колекторських властивостей пласта внаслідок переходу однієї породи в іншу;</a:t>
            </a:r>
          </a:p>
          <a:p>
            <a:pPr marL="0" lvl="0" indent="360000" hangingPunc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контакт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проникного пласта з непроникним по тектонічному порушенню;</a:t>
            </a:r>
          </a:p>
          <a:p>
            <a:pPr marL="0" lvl="0" indent="360000" hangingPunc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зрізання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проникних порід непроникними більш молодого віку;</a:t>
            </a:r>
          </a:p>
          <a:p>
            <a:pPr marL="0" lvl="0" indent="360000" hangingPunc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вилив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зустрічного потоку вод, що чинить протидію переміщенню нафти і газу.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 механізмом формування та характером вловлювання пастки нафти і газу можна поділяти на такі групи: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1. Пастки склепінного (антиклінального) типу.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2. Пастки екранованого типу: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- тектонічно екрановані;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- літологічно екрановані;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стратиграфічно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екрановані;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гідравлічно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екрановані;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 Пастки літологічного типу.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4. Пастки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рифоренного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типу.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5. Пастки стратиграфічного типу.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6. Комбіновані пастки.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583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Природні резервуари нафти і газу</vt:lpstr>
      <vt:lpstr>Слайд 2</vt:lpstr>
      <vt:lpstr>Пластові природні резервуари нафти і газу</vt:lpstr>
      <vt:lpstr>Масивні природні резервуари нафти і газу</vt:lpstr>
      <vt:lpstr>Літологічно обмежені природні резервуари нафти і газу</vt:lpstr>
      <vt:lpstr>За гідродинамічними умовами виділяють: - резервуари відкритого типу; - резервуари напівзакритого типу; - резервуари закритого (ізольованого) типу.</vt:lpstr>
      <vt:lpstr>ПАСТКИ НАФТИ І ГАЗУ</vt:lpstr>
      <vt:lpstr> </vt:lpstr>
      <vt:lpstr>Слайд 9</vt:lpstr>
      <vt:lpstr>Слайд 10</vt:lpstr>
      <vt:lpstr>Форми залягання гірських порід</vt:lpstr>
      <vt:lpstr>  </vt:lpstr>
      <vt:lpstr>  </vt:lpstr>
      <vt:lpstr>Слайд 14</vt:lpstr>
      <vt:lpstr>Слайд 15</vt:lpstr>
      <vt:lpstr>Слайд 16</vt:lpstr>
      <vt:lpstr>Слайд 17</vt:lpstr>
      <vt:lpstr>Елементи антиклінальної складки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резервуари нафти і газу</dc:title>
  <dc:creator>User</dc:creator>
  <cp:lastModifiedBy>User</cp:lastModifiedBy>
  <cp:revision>39</cp:revision>
  <dcterms:created xsi:type="dcterms:W3CDTF">2020-10-11T13:43:50Z</dcterms:created>
  <dcterms:modified xsi:type="dcterms:W3CDTF">2021-10-05T12:43:03Z</dcterms:modified>
</cp:coreProperties>
</file>