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70" r:id="rId5"/>
    <p:sldId id="271" r:id="rId6"/>
    <p:sldId id="274" r:id="rId7"/>
    <p:sldId id="275" r:id="rId8"/>
    <p:sldId id="276" r:id="rId9"/>
    <p:sldId id="277" r:id="rId10"/>
    <p:sldId id="278" r:id="rId11"/>
    <p:sldId id="279" r:id="rId12"/>
    <p:sldId id="281" r:id="rId13"/>
    <p:sldId id="282" r:id="rId14"/>
    <p:sldId id="285" r:id="rId15"/>
    <p:sldId id="283" r:id="rId16"/>
    <p:sldId id="286" r:id="rId17"/>
    <p:sldId id="287" r:id="rId18"/>
    <p:sldId id="288" r:id="rId19"/>
    <p:sldId id="289" r:id="rId20"/>
    <p:sldId id="290" r:id="rId21"/>
    <p:sldId id="294" r:id="rId22"/>
    <p:sldId id="295" r:id="rId23"/>
    <p:sldId id="291" r:id="rId24"/>
    <p:sldId id="292" r:id="rId25"/>
    <p:sldId id="296" r:id="rId26"/>
    <p:sldId id="297" r:id="rId27"/>
    <p:sldId id="293" r:id="rId28"/>
    <p:sldId id="298" r:id="rId29"/>
    <p:sldId id="299" r:id="rId30"/>
    <p:sldId id="272" r:id="rId31"/>
    <p:sldId id="273" r:id="rId32"/>
    <p:sldId id="260" r:id="rId33"/>
    <p:sldId id="261" r:id="rId34"/>
    <p:sldId id="262" r:id="rId35"/>
    <p:sldId id="263" r:id="rId36"/>
    <p:sldId id="264" r:id="rId37"/>
    <p:sldId id="265" r:id="rId38"/>
    <p:sldId id="266" r:id="rId39"/>
    <p:sldId id="267" r:id="rId40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0FB7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-90" y="-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2.wmf"/><Relationship Id="rId1" Type="http://schemas.openxmlformats.org/officeDocument/2006/relationships/image" Target="../media/image61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Relationship Id="rId4" Type="http://schemas.openxmlformats.org/officeDocument/2006/relationships/image" Target="../media/image66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68.wmf"/><Relationship Id="rId1" Type="http://schemas.openxmlformats.org/officeDocument/2006/relationships/image" Target="../media/image67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68.wmf"/><Relationship Id="rId1" Type="http://schemas.openxmlformats.org/officeDocument/2006/relationships/image" Target="../media/image67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image" Target="../media/image24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12" Type="http://schemas.openxmlformats.org/officeDocument/2006/relationships/image" Target="../media/image23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11" Type="http://schemas.openxmlformats.org/officeDocument/2006/relationships/image" Target="../media/image22.wmf"/><Relationship Id="rId5" Type="http://schemas.openxmlformats.org/officeDocument/2006/relationships/image" Target="../media/image16.wmf"/><Relationship Id="rId10" Type="http://schemas.openxmlformats.org/officeDocument/2006/relationships/image" Target="../media/image21.wmf"/><Relationship Id="rId4" Type="http://schemas.openxmlformats.org/officeDocument/2006/relationships/image" Target="../media/image15.wmf"/><Relationship Id="rId9" Type="http://schemas.openxmlformats.org/officeDocument/2006/relationships/image" Target="../media/image20.wmf"/><Relationship Id="rId14" Type="http://schemas.openxmlformats.org/officeDocument/2006/relationships/image" Target="../media/image25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3" Type="http://schemas.openxmlformats.org/officeDocument/2006/relationships/image" Target="../media/image71.wmf"/><Relationship Id="rId7" Type="http://schemas.openxmlformats.org/officeDocument/2006/relationships/image" Target="../media/image75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Relationship Id="rId6" Type="http://schemas.openxmlformats.org/officeDocument/2006/relationships/image" Target="../media/image74.wmf"/><Relationship Id="rId11" Type="http://schemas.openxmlformats.org/officeDocument/2006/relationships/image" Target="../media/image79.wmf"/><Relationship Id="rId5" Type="http://schemas.openxmlformats.org/officeDocument/2006/relationships/image" Target="../media/image73.wmf"/><Relationship Id="rId10" Type="http://schemas.openxmlformats.org/officeDocument/2006/relationships/image" Target="../media/image78.wmf"/><Relationship Id="rId4" Type="http://schemas.openxmlformats.org/officeDocument/2006/relationships/image" Target="../media/image72.wmf"/><Relationship Id="rId9" Type="http://schemas.openxmlformats.org/officeDocument/2006/relationships/image" Target="../media/image77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0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5.wmf"/><Relationship Id="rId2" Type="http://schemas.openxmlformats.org/officeDocument/2006/relationships/image" Target="../media/image84.wmf"/><Relationship Id="rId1" Type="http://schemas.openxmlformats.org/officeDocument/2006/relationships/image" Target="../media/image83.wmf"/><Relationship Id="rId4" Type="http://schemas.openxmlformats.org/officeDocument/2006/relationships/image" Target="../media/image86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0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2.wmf"/><Relationship Id="rId1" Type="http://schemas.openxmlformats.org/officeDocument/2006/relationships/image" Target="../media/image91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5.wmf"/><Relationship Id="rId2" Type="http://schemas.openxmlformats.org/officeDocument/2006/relationships/image" Target="../media/image94.wmf"/><Relationship Id="rId1" Type="http://schemas.openxmlformats.org/officeDocument/2006/relationships/image" Target="../media/image93.wmf"/><Relationship Id="rId4" Type="http://schemas.openxmlformats.org/officeDocument/2006/relationships/image" Target="../media/image96.wmf"/></Relationships>
</file>

<file path=ppt/drawings/_rels/vmlDrawing2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wmf"/><Relationship Id="rId3" Type="http://schemas.openxmlformats.org/officeDocument/2006/relationships/image" Target="../media/image99.wmf"/><Relationship Id="rId7" Type="http://schemas.openxmlformats.org/officeDocument/2006/relationships/image" Target="../media/image103.wmf"/><Relationship Id="rId12" Type="http://schemas.openxmlformats.org/officeDocument/2006/relationships/image" Target="../media/image108.wmf"/><Relationship Id="rId2" Type="http://schemas.openxmlformats.org/officeDocument/2006/relationships/image" Target="../media/image98.wmf"/><Relationship Id="rId1" Type="http://schemas.openxmlformats.org/officeDocument/2006/relationships/image" Target="../media/image97.wmf"/><Relationship Id="rId6" Type="http://schemas.openxmlformats.org/officeDocument/2006/relationships/image" Target="../media/image102.wmf"/><Relationship Id="rId11" Type="http://schemas.openxmlformats.org/officeDocument/2006/relationships/image" Target="../media/image107.wmf"/><Relationship Id="rId5" Type="http://schemas.openxmlformats.org/officeDocument/2006/relationships/image" Target="../media/image101.wmf"/><Relationship Id="rId10" Type="http://schemas.openxmlformats.org/officeDocument/2006/relationships/image" Target="../media/image106.wmf"/><Relationship Id="rId4" Type="http://schemas.openxmlformats.org/officeDocument/2006/relationships/image" Target="../media/image100.wmf"/><Relationship Id="rId9" Type="http://schemas.openxmlformats.org/officeDocument/2006/relationships/image" Target="../media/image105.w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wmf"/><Relationship Id="rId1" Type="http://schemas.openxmlformats.org/officeDocument/2006/relationships/image" Target="../media/image109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3.wmf"/><Relationship Id="rId2" Type="http://schemas.openxmlformats.org/officeDocument/2006/relationships/image" Target="../media/image112.wmf"/><Relationship Id="rId1" Type="http://schemas.openxmlformats.org/officeDocument/2006/relationships/image" Target="../media/image111.wmf"/><Relationship Id="rId4" Type="http://schemas.openxmlformats.org/officeDocument/2006/relationships/image" Target="../media/image1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3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2.wmf"/><Relationship Id="rId3" Type="http://schemas.openxmlformats.org/officeDocument/2006/relationships/image" Target="../media/image117.wmf"/><Relationship Id="rId7" Type="http://schemas.openxmlformats.org/officeDocument/2006/relationships/image" Target="../media/image121.wmf"/><Relationship Id="rId2" Type="http://schemas.openxmlformats.org/officeDocument/2006/relationships/image" Target="../media/image116.wmf"/><Relationship Id="rId1" Type="http://schemas.openxmlformats.org/officeDocument/2006/relationships/image" Target="../media/image115.wmf"/><Relationship Id="rId6" Type="http://schemas.openxmlformats.org/officeDocument/2006/relationships/image" Target="../media/image120.wmf"/><Relationship Id="rId5" Type="http://schemas.openxmlformats.org/officeDocument/2006/relationships/image" Target="../media/image119.wmf"/><Relationship Id="rId4" Type="http://schemas.openxmlformats.org/officeDocument/2006/relationships/image" Target="../media/image118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4.wmf"/><Relationship Id="rId2" Type="http://schemas.openxmlformats.org/officeDocument/2006/relationships/image" Target="../media/image110.wmf"/><Relationship Id="rId1" Type="http://schemas.openxmlformats.org/officeDocument/2006/relationships/image" Target="../media/image123.wmf"/><Relationship Id="rId4" Type="http://schemas.openxmlformats.org/officeDocument/2006/relationships/image" Target="../media/image125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8.wmf"/><Relationship Id="rId2" Type="http://schemas.openxmlformats.org/officeDocument/2006/relationships/image" Target="../media/image127.wmf"/><Relationship Id="rId1" Type="http://schemas.openxmlformats.org/officeDocument/2006/relationships/image" Target="../media/image126.wmf"/><Relationship Id="rId5" Type="http://schemas.openxmlformats.org/officeDocument/2006/relationships/image" Target="../media/image130.wmf"/><Relationship Id="rId4" Type="http://schemas.openxmlformats.org/officeDocument/2006/relationships/image" Target="../media/image12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31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7859E-96B4-45EF-A792-4BFCDCF4F712}" type="datetimeFigureOut">
              <a:rPr lang="ru-RU"/>
              <a:pPr>
                <a:defRPr/>
              </a:pPr>
              <a:t>01.04.2018</a:t>
            </a:fld>
            <a:endParaRPr lang="ru-RU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EE180-C0C3-4101-AE7E-956D753EAD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43B73-3F60-4A2E-9323-CEB0C6FC6D8A}" type="datetimeFigureOut">
              <a:rPr lang="ru-RU"/>
              <a:pPr>
                <a:defRPr/>
              </a:pPr>
              <a:t>01.04.2018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2398C-520B-47EB-AE81-D00C1F4E61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9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“</a:t>
            </a:r>
          </a:p>
        </p:txBody>
      </p:sp>
      <p:sp>
        <p:nvSpPr>
          <p:cNvPr id="6" name="TextBox 21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7C4A0-4CF0-4F30-AE3F-49FCFBAC0D7A}" type="datetimeFigureOut">
              <a:rPr lang="ru-RU"/>
              <a:pPr>
                <a:defRPr/>
              </a:pPr>
              <a:t>01.04.2018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35B76-10B1-4BAA-B62F-BF8C2FACD9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A2205-9207-4C8E-9F89-69E60C039F30}" type="datetimeFigureOut">
              <a:rPr lang="ru-RU"/>
              <a:pPr>
                <a:defRPr/>
              </a:pPr>
              <a:t>01.04.2018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31CD7-2260-4192-AD15-079CD8E5AB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C036F-1B67-4AC2-9805-A82894743A41}" type="datetimeFigureOut">
              <a:rPr lang="ru-RU"/>
              <a:pPr>
                <a:defRPr/>
              </a:pPr>
              <a:t>01.04.2018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19DB6-7558-4855-AFD3-925E713927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C714A-BA27-4909-B297-867E09CF7B83}" type="datetimeFigureOut">
              <a:rPr lang="ru-RU"/>
              <a:pPr>
                <a:defRPr/>
              </a:pPr>
              <a:t>01.04.2018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80D16-1FF9-4091-8858-526BFD9B2E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056E9-334A-4B04-B2A1-55493FE6286F}" type="datetimeFigureOut">
              <a:rPr lang="ru-RU"/>
              <a:pPr>
                <a:defRPr/>
              </a:pPr>
              <a:t>01.04.2018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97CDC-11A3-41C1-AEED-F412D9A794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E1DC9-EB4C-4129-BE75-BDDACC497D41}" type="datetimeFigureOut">
              <a:rPr lang="ru-RU"/>
              <a:pPr>
                <a:defRPr/>
              </a:pPr>
              <a:t>01.04.2018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61DDF-56B1-4ED1-80B3-E7FD84E82D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0AA5C-38B1-49E5-9AF4-59172C910173}" type="datetimeFigureOut">
              <a:rPr lang="ru-RU"/>
              <a:pPr>
                <a:defRPr/>
              </a:pPr>
              <a:t>01.04.2018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FEA86-F133-40AD-A46D-90F1152407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6F743-5E21-4A8C-AF0B-2D678E4026B5}" type="datetimeFigureOut">
              <a:rPr lang="ru-RU"/>
              <a:pPr>
                <a:defRPr/>
              </a:pPr>
              <a:t>01.04.2018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9BB54-D605-41B6-81E4-B4C104AC38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A0B2A-2880-4E06-B137-BBC1B5FB8638}" type="datetimeFigureOut">
              <a:rPr lang="ru-RU"/>
              <a:pPr>
                <a:defRPr/>
              </a:pPr>
              <a:t>01.04.2018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64BFF-2784-4CCB-912E-8537837050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D5B4F-5D0A-4B8A-BD29-CA35DAE66714}" type="datetimeFigureOut">
              <a:rPr lang="ru-RU"/>
              <a:pPr>
                <a:defRPr/>
              </a:pPr>
              <a:t>01.04.2018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346FC-AD31-4892-B495-F81A530DDC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21EE3-196D-4D60-93ED-9FEB91672B43}" type="datetimeFigureOut">
              <a:rPr lang="ru-RU"/>
              <a:pPr>
                <a:defRPr/>
              </a:pPr>
              <a:t>01.04.2018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3BE7E-29DC-45A3-818A-3F474CF8CE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1099-5CCA-4E80-AE02-F29E3A830D82}" type="datetimeFigureOut">
              <a:rPr lang="ru-RU"/>
              <a:pPr>
                <a:defRPr/>
              </a:pPr>
              <a:t>01.04.2018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3F7D3-BFAE-44F1-AB02-6E87311927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39352-54D2-4ECE-BE2E-D988178C07F8}" type="datetimeFigureOut">
              <a:rPr lang="ru-RU"/>
              <a:pPr>
                <a:defRPr/>
              </a:pPr>
              <a:t>01.04.2018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125DF-83B0-4D45-8692-4815FA69AF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9DCE2-AF48-4512-9ABD-CDCA7453BCE8}" type="datetimeFigureOut">
              <a:rPr lang="ru-RU"/>
              <a:pPr>
                <a:defRPr/>
              </a:pPr>
              <a:t>01.04.2018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AFA16-7B59-4C29-BF9E-B2A239EBC4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43011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301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D5D9F5D-E4AA-43B2-AB4B-4EEDAC53C9A6}" type="datetimeFigureOut">
              <a:rPr lang="ru-RU"/>
              <a:pPr>
                <a:defRPr/>
              </a:pPr>
              <a:t>01.04.2018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11D0711B-6ABA-45C5-820B-08727669CB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6" r:id="rId2"/>
    <p:sldLayoutId id="2147483675" r:id="rId3"/>
    <p:sldLayoutId id="2147483674" r:id="rId4"/>
    <p:sldLayoutId id="2147483673" r:id="rId5"/>
    <p:sldLayoutId id="2147483672" r:id="rId6"/>
    <p:sldLayoutId id="2147483671" r:id="rId7"/>
    <p:sldLayoutId id="2147483670" r:id="rId8"/>
    <p:sldLayoutId id="2147483669" r:id="rId9"/>
    <p:sldLayoutId id="2147483668" r:id="rId10"/>
    <p:sldLayoutId id="2147483678" r:id="rId11"/>
    <p:sldLayoutId id="2147483667" r:id="rId12"/>
    <p:sldLayoutId id="2147483679" r:id="rId13"/>
    <p:sldLayoutId id="2147483666" r:id="rId14"/>
    <p:sldLayoutId id="2147483665" r:id="rId15"/>
    <p:sldLayoutId id="2147483664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3200"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5.xml"/><Relationship Id="rId5" Type="http://schemas.openxmlformats.org/officeDocument/2006/relationships/slide" Target="slide30.xml"/><Relationship Id="rId4" Type="http://schemas.openxmlformats.org/officeDocument/2006/relationships/slide" Target="slide1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46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48.bin"/><Relationship Id="rId4" Type="http://schemas.openxmlformats.org/officeDocument/2006/relationships/oleObject" Target="../embeddings/oleObject47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5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56.bin"/><Relationship Id="rId5" Type="http://schemas.openxmlformats.org/officeDocument/2006/relationships/oleObject" Target="../embeddings/oleObject55.bin"/><Relationship Id="rId4" Type="http://schemas.openxmlformats.org/officeDocument/2006/relationships/oleObject" Target="../embeddings/oleObject54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59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63.bin"/><Relationship Id="rId5" Type="http://schemas.openxmlformats.org/officeDocument/2006/relationships/oleObject" Target="../embeddings/oleObject62.bin"/><Relationship Id="rId4" Type="http://schemas.openxmlformats.org/officeDocument/2006/relationships/oleObject" Target="../embeddings/oleObject61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66.bin"/><Relationship Id="rId4" Type="http://schemas.openxmlformats.org/officeDocument/2006/relationships/oleObject" Target="../embeddings/oleObject65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7" Type="http://schemas.openxmlformats.org/officeDocument/2006/relationships/oleObject" Target="../embeddings/oleObject7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70.bin"/><Relationship Id="rId5" Type="http://schemas.openxmlformats.org/officeDocument/2006/relationships/oleObject" Target="../embeddings/oleObject69.bin"/><Relationship Id="rId4" Type="http://schemas.openxmlformats.org/officeDocument/2006/relationships/oleObject" Target="../embeddings/oleObject68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7.bin"/><Relationship Id="rId13" Type="http://schemas.openxmlformats.org/officeDocument/2006/relationships/oleObject" Target="../embeddings/oleObject82.bin"/><Relationship Id="rId3" Type="http://schemas.openxmlformats.org/officeDocument/2006/relationships/oleObject" Target="../embeddings/oleObject72.bin"/><Relationship Id="rId7" Type="http://schemas.openxmlformats.org/officeDocument/2006/relationships/oleObject" Target="../embeddings/oleObject76.bin"/><Relationship Id="rId12" Type="http://schemas.openxmlformats.org/officeDocument/2006/relationships/oleObject" Target="../embeddings/oleObject8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75.bin"/><Relationship Id="rId11" Type="http://schemas.openxmlformats.org/officeDocument/2006/relationships/oleObject" Target="../embeddings/oleObject80.bin"/><Relationship Id="rId5" Type="http://schemas.openxmlformats.org/officeDocument/2006/relationships/oleObject" Target="../embeddings/oleObject74.bin"/><Relationship Id="rId15" Type="http://schemas.openxmlformats.org/officeDocument/2006/relationships/oleObject" Target="../embeddings/oleObject84.bin"/><Relationship Id="rId10" Type="http://schemas.openxmlformats.org/officeDocument/2006/relationships/oleObject" Target="../embeddings/oleObject79.bin"/><Relationship Id="rId4" Type="http://schemas.openxmlformats.org/officeDocument/2006/relationships/oleObject" Target="../embeddings/oleObject73.bin"/><Relationship Id="rId9" Type="http://schemas.openxmlformats.org/officeDocument/2006/relationships/oleObject" Target="../embeddings/oleObject78.bin"/><Relationship Id="rId14" Type="http://schemas.openxmlformats.org/officeDocument/2006/relationships/oleObject" Target="../embeddings/oleObject83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89.bin"/><Relationship Id="rId5" Type="http://schemas.openxmlformats.org/officeDocument/2006/relationships/oleObject" Target="../embeddings/oleObject88.bin"/><Relationship Id="rId4" Type="http://schemas.openxmlformats.org/officeDocument/2006/relationships/oleObject" Target="../embeddings/oleObject87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oleObject" Target="../embeddings/oleObject22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6.bin"/><Relationship Id="rId12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5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5.bin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24.bin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8.bin"/><Relationship Id="rId14" Type="http://schemas.openxmlformats.org/officeDocument/2006/relationships/oleObject" Target="../embeddings/oleObject23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5" Type="http://schemas.openxmlformats.org/officeDocument/2006/relationships/oleObject" Target="../embeddings/oleObject92.bin"/><Relationship Id="rId4" Type="http://schemas.openxmlformats.org/officeDocument/2006/relationships/oleObject" Target="../embeddings/oleObject91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4" Type="http://schemas.openxmlformats.org/officeDocument/2006/relationships/oleObject" Target="../embeddings/oleObject95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99.bin"/><Relationship Id="rId5" Type="http://schemas.openxmlformats.org/officeDocument/2006/relationships/oleObject" Target="../embeddings/oleObject98.bin"/><Relationship Id="rId4" Type="http://schemas.openxmlformats.org/officeDocument/2006/relationships/oleObject" Target="../embeddings/oleObject97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5.bin"/><Relationship Id="rId13" Type="http://schemas.openxmlformats.org/officeDocument/2006/relationships/oleObject" Target="../embeddings/oleObject110.bin"/><Relationship Id="rId3" Type="http://schemas.openxmlformats.org/officeDocument/2006/relationships/oleObject" Target="../embeddings/oleObject100.bin"/><Relationship Id="rId7" Type="http://schemas.openxmlformats.org/officeDocument/2006/relationships/oleObject" Target="../embeddings/oleObject104.bin"/><Relationship Id="rId12" Type="http://schemas.openxmlformats.org/officeDocument/2006/relationships/oleObject" Target="../embeddings/oleObject10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103.bin"/><Relationship Id="rId11" Type="http://schemas.openxmlformats.org/officeDocument/2006/relationships/oleObject" Target="../embeddings/oleObject108.bin"/><Relationship Id="rId5" Type="http://schemas.openxmlformats.org/officeDocument/2006/relationships/oleObject" Target="../embeddings/oleObject102.bin"/><Relationship Id="rId10" Type="http://schemas.openxmlformats.org/officeDocument/2006/relationships/oleObject" Target="../embeddings/oleObject107.bin"/><Relationship Id="rId4" Type="http://schemas.openxmlformats.org/officeDocument/2006/relationships/oleObject" Target="../embeddings/oleObject101.bin"/><Relationship Id="rId9" Type="http://schemas.openxmlformats.org/officeDocument/2006/relationships/oleObject" Target="../embeddings/oleObject106.bin"/><Relationship Id="rId14" Type="http://schemas.openxmlformats.org/officeDocument/2006/relationships/oleObject" Target="../embeddings/oleObject111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4" Type="http://schemas.openxmlformats.org/officeDocument/2006/relationships/oleObject" Target="../embeddings/oleObject113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117.bin"/><Relationship Id="rId5" Type="http://schemas.openxmlformats.org/officeDocument/2006/relationships/oleObject" Target="../embeddings/oleObject116.bin"/><Relationship Id="rId4" Type="http://schemas.openxmlformats.org/officeDocument/2006/relationships/oleObject" Target="../embeddings/oleObject115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3.bin"/><Relationship Id="rId13" Type="http://schemas.openxmlformats.org/officeDocument/2006/relationships/oleObject" Target="../embeddings/oleObject128.bin"/><Relationship Id="rId3" Type="http://schemas.openxmlformats.org/officeDocument/2006/relationships/oleObject" Target="../embeddings/oleObject118.bin"/><Relationship Id="rId7" Type="http://schemas.openxmlformats.org/officeDocument/2006/relationships/oleObject" Target="../embeddings/oleObject122.bin"/><Relationship Id="rId12" Type="http://schemas.openxmlformats.org/officeDocument/2006/relationships/oleObject" Target="../embeddings/oleObject1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121.bin"/><Relationship Id="rId11" Type="http://schemas.openxmlformats.org/officeDocument/2006/relationships/oleObject" Target="../embeddings/oleObject126.bin"/><Relationship Id="rId5" Type="http://schemas.openxmlformats.org/officeDocument/2006/relationships/oleObject" Target="../embeddings/oleObject120.bin"/><Relationship Id="rId15" Type="http://schemas.openxmlformats.org/officeDocument/2006/relationships/oleObject" Target="../embeddings/oleObject130.bin"/><Relationship Id="rId10" Type="http://schemas.openxmlformats.org/officeDocument/2006/relationships/oleObject" Target="../embeddings/oleObject125.bin"/><Relationship Id="rId4" Type="http://schemas.openxmlformats.org/officeDocument/2006/relationships/oleObject" Target="../embeddings/oleObject119.bin"/><Relationship Id="rId9" Type="http://schemas.openxmlformats.org/officeDocument/2006/relationships/oleObject" Target="../embeddings/oleObject124.bin"/><Relationship Id="rId14" Type="http://schemas.openxmlformats.org/officeDocument/2006/relationships/oleObject" Target="../embeddings/oleObject129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134.bin"/><Relationship Id="rId5" Type="http://schemas.openxmlformats.org/officeDocument/2006/relationships/oleObject" Target="../embeddings/oleObject133.bin"/><Relationship Id="rId4" Type="http://schemas.openxmlformats.org/officeDocument/2006/relationships/oleObject" Target="../embeddings/oleObject132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5.bin"/><Relationship Id="rId7" Type="http://schemas.openxmlformats.org/officeDocument/2006/relationships/oleObject" Target="../embeddings/oleObject1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138.bin"/><Relationship Id="rId5" Type="http://schemas.openxmlformats.org/officeDocument/2006/relationships/oleObject" Target="../embeddings/oleObject137.bin"/><Relationship Id="rId4" Type="http://schemas.openxmlformats.org/officeDocument/2006/relationships/oleObject" Target="../embeddings/oleObject13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30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3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6.bin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0.bin"/><Relationship Id="rId5" Type="http://schemas.openxmlformats.org/officeDocument/2006/relationships/oleObject" Target="../embeddings/oleObject39.bin"/><Relationship Id="rId4" Type="http://schemas.openxmlformats.org/officeDocument/2006/relationships/oleObject" Target="../embeddings/oleObject3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sz="4000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Визначений інтеграл і його застосування</a:t>
            </a:r>
            <a:r>
              <a:rPr lang="uk-UA" altLang="ru-RU" sz="4000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i="1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altLang="ru-RU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1. </a:t>
            </a:r>
            <a:r>
              <a:rPr lang="uk-UA" altLang="ru-RU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Визначений інтеграл і його властивості</a:t>
            </a:r>
            <a:endParaRPr lang="uk-UA" altLang="ru-RU" sz="28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uk-UA" altLang="ru-RU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2.Формула Ньютона-Лейбніца</a:t>
            </a:r>
            <a:endParaRPr lang="ru-RU" altLang="ru-RU" sz="28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uk-UA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3. Невласні інтеграли</a:t>
            </a:r>
            <a:endParaRPr lang="uk-UA" sz="28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uk-UA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4. Застосування інтегралів</a:t>
            </a:r>
            <a:endParaRPr lang="uk-UA" sz="28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uk-UA" altLang="ru-RU" sz="2800" b="1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5. </a:t>
            </a:r>
            <a:r>
              <a:rPr lang="uk-UA" altLang="ru-RU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Наближене обчислення визначених інтегралів</a:t>
            </a:r>
            <a:endParaRPr lang="ru-RU" sz="28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Заголовок 1"/>
          <p:cNvSpPr>
            <a:spLocks noGrp="1"/>
          </p:cNvSpPr>
          <p:nvPr>
            <p:ph type="title"/>
          </p:nvPr>
        </p:nvSpPr>
        <p:spPr>
          <a:xfrm>
            <a:off x="261938" y="201613"/>
            <a:ext cx="9012237" cy="808037"/>
          </a:xfrm>
        </p:spPr>
        <p:txBody>
          <a:bodyPr/>
          <a:lstStyle/>
          <a:p>
            <a:pPr algn="ctr" eaLnBrk="1" hangingPunct="1"/>
            <a:r>
              <a:rPr lang="ru-RU" altLang="ru-RU" sz="4000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Теорема про </a:t>
            </a:r>
            <a:r>
              <a:rPr lang="uk-UA" altLang="ru-RU" sz="4000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середнє</a:t>
            </a:r>
            <a:r>
              <a:rPr lang="uk-UA" altLang="ru-RU" sz="4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altLang="ru-RU" sz="4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4000" smtClean="0"/>
          </a:p>
        </p:txBody>
      </p:sp>
      <p:sp>
        <p:nvSpPr>
          <p:cNvPr id="18439" name="Объект 2"/>
          <p:cNvSpPr>
            <a:spLocks noGrp="1"/>
          </p:cNvSpPr>
          <p:nvPr>
            <p:ph idx="1"/>
          </p:nvPr>
        </p:nvSpPr>
        <p:spPr>
          <a:xfrm>
            <a:off x="677863" y="1246188"/>
            <a:ext cx="8596312" cy="4795837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ct val="10000"/>
              </a:spcBef>
              <a:buFontTx/>
              <a:buNone/>
              <a:tabLst>
                <a:tab pos="539750" algn="l"/>
              </a:tabLst>
            </a:pPr>
            <a:r>
              <a:rPr lang="ru-RU" altLang="ru-RU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Якщо функція 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неперервна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 [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], то в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інтервалі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 	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знайдеться така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точка  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що справедлива рівність</a:t>
            </a:r>
          </a:p>
          <a:p>
            <a:pPr eaLnBrk="1" hangingPunct="1">
              <a:tabLst>
                <a:tab pos="539750" algn="l"/>
              </a:tabLst>
            </a:pPr>
            <a:endParaRPr lang="ru-RU" sz="1800" smtClean="0"/>
          </a:p>
        </p:txBody>
      </p:sp>
      <p:graphicFrame>
        <p:nvGraphicFramePr>
          <p:cNvPr id="4" name="Object 5"/>
          <p:cNvGraphicFramePr>
            <a:graphicFrameLocks noChangeAspect="1"/>
          </p:cNvGraphicFramePr>
          <p:nvPr/>
        </p:nvGraphicFramePr>
        <p:xfrm>
          <a:off x="2944813" y="2524125"/>
          <a:ext cx="4699000" cy="1465263"/>
        </p:xfrm>
        <a:graphic>
          <a:graphicData uri="http://schemas.openxmlformats.org/presentationml/2006/ole">
            <p:oleObj spid="_x0000_s18437" name="Формула" r:id="rId3" imgW="1790700" imgH="596900" progId="Equation.3">
              <p:embed/>
            </p:oleObj>
          </a:graphicData>
        </a:graphic>
      </p:graphicFrame>
      <p:sp>
        <p:nvSpPr>
          <p:cNvPr id="18441" name="AutoShape 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614150" y="6257925"/>
            <a:ext cx="577850" cy="600075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AutoShape 11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11044238" y="6246813"/>
            <a:ext cx="534987" cy="611187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Заголовок 1"/>
          <p:cNvSpPr>
            <a:spLocks noGrp="1"/>
          </p:cNvSpPr>
          <p:nvPr>
            <p:ph type="title"/>
          </p:nvPr>
        </p:nvSpPr>
        <p:spPr>
          <a:xfrm>
            <a:off x="0" y="119063"/>
            <a:ext cx="9274175" cy="1057275"/>
          </a:xfrm>
        </p:spPr>
        <p:txBody>
          <a:bodyPr/>
          <a:lstStyle/>
          <a:p>
            <a:pPr algn="ctr" eaLnBrk="1" hangingPunct="1"/>
            <a:r>
              <a:rPr lang="ru-RU" altLang="ru-RU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Формула Ньютона-Лейбница</a:t>
            </a:r>
            <a:endParaRPr lang="ru-RU" b="1" i="1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1685925" y="1987550"/>
          <a:ext cx="5984875" cy="1682750"/>
        </p:xfrm>
        <a:graphic>
          <a:graphicData uri="http://schemas.openxmlformats.org/presentationml/2006/ole">
            <p:oleObj spid="_x0000_s19461" name="Формула" r:id="rId3" imgW="2413000" imgH="596900" progId="Equation.3">
              <p:embed/>
            </p:oleObj>
          </a:graphicData>
        </a:graphic>
      </p:graphicFrame>
      <p:sp>
        <p:nvSpPr>
          <p:cNvPr id="19465" name="AutoShape 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420475" y="6203950"/>
            <a:ext cx="771525" cy="65405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AutoShape 10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0687050" y="6234113"/>
            <a:ext cx="712788" cy="623887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6" name="Заголовок 1"/>
          <p:cNvSpPr>
            <a:spLocks noGrp="1"/>
          </p:cNvSpPr>
          <p:nvPr>
            <p:ph type="title"/>
          </p:nvPr>
        </p:nvSpPr>
        <p:spPr>
          <a:xfrm>
            <a:off x="0" y="82550"/>
            <a:ext cx="9274175" cy="1046163"/>
          </a:xfrm>
        </p:spPr>
        <p:txBody>
          <a:bodyPr/>
          <a:lstStyle/>
          <a:p>
            <a:pPr algn="ctr" eaLnBrk="1" hangingPunct="1"/>
            <a:r>
              <a:rPr lang="ru-RU" altLang="ru-RU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Формула Ньютона-Лейбница</a:t>
            </a:r>
            <a:endParaRPr lang="ru-RU" smtClean="0"/>
          </a:p>
        </p:txBody>
      </p:sp>
      <p:sp>
        <p:nvSpPr>
          <p:cNvPr id="37897" name="Объект 2"/>
          <p:cNvSpPr>
            <a:spLocks noGrp="1"/>
          </p:cNvSpPr>
          <p:nvPr>
            <p:ph idx="1"/>
          </p:nvPr>
        </p:nvSpPr>
        <p:spPr>
          <a:xfrm>
            <a:off x="106363" y="1293813"/>
            <a:ext cx="9512300" cy="5284787"/>
          </a:xfrm>
        </p:spPr>
        <p:txBody>
          <a:bodyPr/>
          <a:lstStyle/>
          <a:p>
            <a:pPr eaLnBrk="1" hangingPunct="1"/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Заміна змінної</a:t>
            </a:r>
          </a:p>
          <a:p>
            <a:pPr eaLnBrk="1" hangingPunct="1"/>
            <a:endParaRPr lang="uk-UA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uk-UA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uk-UA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uk-UA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Інтегрування за частинами</a:t>
            </a:r>
          </a:p>
          <a:p>
            <a:pPr eaLnBrk="1" hangingPunct="1"/>
            <a:endParaRPr lang="ru-RU" sz="2400" smtClean="0"/>
          </a:p>
        </p:txBody>
      </p:sp>
      <p:sp>
        <p:nvSpPr>
          <p:cNvPr id="37898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1768475" y="1781175"/>
          <a:ext cx="6108700" cy="1892300"/>
        </p:xfrm>
        <a:graphic>
          <a:graphicData uri="http://schemas.openxmlformats.org/presentationml/2006/ole">
            <p:oleObj spid="_x0000_s37893" name="Формула" r:id="rId3" imgW="2705100" imgH="838200" progId="Equation.3">
              <p:embed/>
            </p:oleObj>
          </a:graphicData>
        </a:graphic>
      </p:graphicFrame>
      <p:sp>
        <p:nvSpPr>
          <p:cNvPr id="37899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7895" name="Object 7"/>
          <p:cNvGraphicFramePr>
            <a:graphicFrameLocks noChangeAspect="1"/>
          </p:cNvGraphicFramePr>
          <p:nvPr/>
        </p:nvGraphicFramePr>
        <p:xfrm>
          <a:off x="2446338" y="4251325"/>
          <a:ext cx="3573462" cy="1323975"/>
        </p:xfrm>
        <a:graphic>
          <a:graphicData uri="http://schemas.openxmlformats.org/presentationml/2006/ole">
            <p:oleObj spid="_x0000_s37895" name="Формула" r:id="rId4" imgW="1358900" imgH="508000" progId="Equation.3">
              <p:embed/>
            </p:oleObj>
          </a:graphicData>
        </a:graphic>
      </p:graphicFrame>
      <p:sp>
        <p:nvSpPr>
          <p:cNvPr id="37901" name="AutoShape 1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396663" y="6175375"/>
            <a:ext cx="795337" cy="682625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3" name="AutoShape 1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0710863" y="6197600"/>
            <a:ext cx="688975" cy="6604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Заголовок 1"/>
          <p:cNvSpPr>
            <a:spLocks noGrp="1"/>
          </p:cNvSpPr>
          <p:nvPr>
            <p:ph type="title"/>
          </p:nvPr>
        </p:nvSpPr>
        <p:spPr>
          <a:xfrm>
            <a:off x="95250" y="106363"/>
            <a:ext cx="9178925" cy="842962"/>
          </a:xfrm>
        </p:spPr>
        <p:txBody>
          <a:bodyPr/>
          <a:lstStyle/>
          <a:p>
            <a:pPr algn="ctr" eaLnBrk="1" hangingPunct="1"/>
            <a:r>
              <a:rPr lang="ru-RU" altLang="ru-RU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Формула Ньютона-Лейбница</a:t>
            </a:r>
            <a:endParaRPr lang="ru-RU" smtClean="0"/>
          </a:p>
        </p:txBody>
      </p:sp>
      <p:pic>
        <p:nvPicPr>
          <p:cNvPr id="38914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03288" y="1187450"/>
            <a:ext cx="8489950" cy="4203700"/>
          </a:xfrm>
        </p:spPr>
      </p:pic>
      <p:sp>
        <p:nvSpPr>
          <p:cNvPr id="38916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383963" y="6191250"/>
            <a:ext cx="808037" cy="66675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AutoShape 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0556875" y="6210300"/>
            <a:ext cx="808038" cy="6477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Заголовок 1"/>
          <p:cNvSpPr>
            <a:spLocks noGrp="1"/>
          </p:cNvSpPr>
          <p:nvPr>
            <p:ph type="title"/>
          </p:nvPr>
        </p:nvSpPr>
        <p:spPr>
          <a:xfrm>
            <a:off x="130175" y="106363"/>
            <a:ext cx="9144000" cy="938212"/>
          </a:xfrm>
        </p:spPr>
        <p:txBody>
          <a:bodyPr/>
          <a:lstStyle/>
          <a:p>
            <a:pPr algn="ctr" eaLnBrk="1" hangingPunct="1"/>
            <a:r>
              <a:rPr lang="ru-RU" altLang="ru-RU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Формула Ньютона-Лейбница</a:t>
            </a:r>
            <a:endParaRPr lang="ru-RU" smtClean="0"/>
          </a:p>
        </p:txBody>
      </p:sp>
      <p:pic>
        <p:nvPicPr>
          <p:cNvPr id="39938" name="Объект 3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98513" y="2449513"/>
            <a:ext cx="8305800" cy="3959225"/>
          </a:xfrm>
        </p:spPr>
      </p:pic>
      <p:sp>
        <p:nvSpPr>
          <p:cNvPr id="39942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409363" y="6151563"/>
            <a:ext cx="782637" cy="706437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AutoShape 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0664825" y="6175375"/>
            <a:ext cx="735013" cy="682625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5" name="Rectangle 9"/>
          <p:cNvSpPr>
            <a:spLocks noChangeArrowheads="1"/>
          </p:cNvSpPr>
          <p:nvPr/>
        </p:nvSpPr>
        <p:spPr bwMode="auto">
          <a:xfrm>
            <a:off x="0" y="321945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9944" name="Object 8"/>
          <p:cNvGraphicFramePr>
            <a:graphicFrameLocks noChangeAspect="1"/>
          </p:cNvGraphicFramePr>
          <p:nvPr/>
        </p:nvGraphicFramePr>
        <p:xfrm>
          <a:off x="427038" y="1171575"/>
          <a:ext cx="6942137" cy="906463"/>
        </p:xfrm>
        <a:graphic>
          <a:graphicData uri="http://schemas.openxmlformats.org/presentationml/2006/ole">
            <p:oleObj spid="_x0000_s39944" name="Формула" r:id="rId4" imgW="3213100" imgH="419100" progId="Equation.3">
              <p:embed/>
            </p:oleObj>
          </a:graphicData>
        </a:graphic>
      </p:graphicFrame>
      <p:sp>
        <p:nvSpPr>
          <p:cNvPr id="39947" name="Rectangle 11"/>
          <p:cNvSpPr>
            <a:spLocks noChangeArrowheads="1"/>
          </p:cNvSpPr>
          <p:nvPr/>
        </p:nvSpPr>
        <p:spPr bwMode="auto">
          <a:xfrm>
            <a:off x="0" y="3033713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9946" name="Object 10"/>
          <p:cNvGraphicFramePr>
            <a:graphicFrameLocks noChangeAspect="1"/>
          </p:cNvGraphicFramePr>
          <p:nvPr/>
        </p:nvGraphicFramePr>
        <p:xfrm>
          <a:off x="8034338" y="973138"/>
          <a:ext cx="844550" cy="1430337"/>
        </p:xfrm>
        <a:graphic>
          <a:graphicData uri="http://schemas.openxmlformats.org/presentationml/2006/ole">
            <p:oleObj spid="_x0000_s39946" name="Формула" r:id="rId5" imgW="469900" imgH="787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Заголовок 1"/>
          <p:cNvSpPr>
            <a:spLocks noGrp="1"/>
          </p:cNvSpPr>
          <p:nvPr>
            <p:ph type="title"/>
          </p:nvPr>
        </p:nvSpPr>
        <p:spPr>
          <a:xfrm>
            <a:off x="106363" y="82550"/>
            <a:ext cx="9167812" cy="855663"/>
          </a:xfrm>
        </p:spPr>
        <p:txBody>
          <a:bodyPr/>
          <a:lstStyle/>
          <a:p>
            <a:pPr algn="ctr" eaLnBrk="1" hangingPunct="1"/>
            <a:r>
              <a:rPr lang="ru-RU" altLang="ru-RU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Формула Ньютона-Лейбница</a:t>
            </a:r>
            <a:endParaRPr lang="ru-RU" smtClean="0"/>
          </a:p>
        </p:txBody>
      </p:sp>
      <p:pic>
        <p:nvPicPr>
          <p:cNvPr id="40962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46100" y="1176338"/>
            <a:ext cx="9358313" cy="4251325"/>
          </a:xfrm>
        </p:spPr>
      </p:pic>
      <p:sp>
        <p:nvSpPr>
          <p:cNvPr id="40965" name="AutoShape 5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11372850" y="6086475"/>
            <a:ext cx="819150" cy="771525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063" y="130175"/>
            <a:ext cx="9155112" cy="749300"/>
          </a:xfrm>
        </p:spPr>
        <p:txBody>
          <a:bodyPr/>
          <a:lstStyle/>
          <a:p>
            <a:pPr algn="ctr" eaLnBrk="1" hangingPunct="1"/>
            <a:r>
              <a:rPr lang="uk-UA" sz="4000" b="1" i="1" smtClean="0">
                <a:latin typeface="Times New Roman" pitchFamily="18" charset="0"/>
                <a:cs typeface="Times New Roman" pitchFamily="18" charset="0"/>
              </a:rPr>
              <a:t>Невласні інтеграли</a:t>
            </a:r>
            <a:r>
              <a:rPr lang="uk-UA" sz="3200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200" b="1" smtClean="0">
                <a:latin typeface="Times New Roman" pitchFamily="18" charset="0"/>
                <a:cs typeface="Times New Roman" pitchFamily="18" charset="0"/>
              </a:rPr>
            </a:br>
            <a:endParaRPr lang="ru-RU" sz="3200" b="1" smtClean="0"/>
          </a:p>
        </p:txBody>
      </p:sp>
      <p:sp>
        <p:nvSpPr>
          <p:cNvPr id="20486" name="Объект 2"/>
          <p:cNvSpPr>
            <a:spLocks noGrp="1"/>
          </p:cNvSpPr>
          <p:nvPr>
            <p:ph idx="1"/>
          </p:nvPr>
        </p:nvSpPr>
        <p:spPr>
          <a:xfrm>
            <a:off x="119063" y="1057275"/>
            <a:ext cx="9631362" cy="498475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 3" pitchFamily="18" charset="2"/>
              <a:buNone/>
            </a:pPr>
            <a:endParaRPr lang="en-US" altLang="ru-RU" sz="24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 існування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необхідне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altLang="ru-RU" sz="24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buFont typeface="Wingdings 3" pitchFamily="18" charset="2"/>
              <a:buNone/>
            </a:pP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buFont typeface="Wingdings 3" pitchFamily="18" charset="2"/>
              <a:buNone/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1) [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] –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скінченний,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ru-RU" sz="24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 –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обмежена (необхідна умова існування визначеного інтеграла). </a:t>
            </a:r>
          </a:p>
          <a:p>
            <a:pPr algn="just" eaLnBrk="1" hangingPunct="1">
              <a:lnSpc>
                <a:spcPct val="90000"/>
              </a:lnSpc>
              <a:spcBef>
                <a:spcPct val="100000"/>
              </a:spcBef>
              <a:buFont typeface="Wingdings 3" pitchFamily="18" charset="2"/>
              <a:buNone/>
            </a:pPr>
            <a:endParaRPr lang="en-US" sz="2400" i="1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100000"/>
              </a:spcBef>
              <a:buFont typeface="Wingdings 3" pitchFamily="18" charset="2"/>
              <a:buNone/>
            </a:pPr>
            <a:r>
              <a:rPr lang="uk-UA" sz="2400" i="1" smtClean="0">
                <a:latin typeface="Times New Roman" pitchFamily="18" charset="0"/>
                <a:cs typeface="Times New Roman" pitchFamily="18" charset="0"/>
              </a:rPr>
              <a:t>Невласні інтеграли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узагальнене поняття визначеного інтеграла у випадку коли одна з цих умов не виконується.</a:t>
            </a:r>
            <a:r>
              <a:rPr lang="uk-UA" altLang="ru-RU" sz="24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/>
            <a:endParaRPr lang="uk-UA" sz="2400" smtClean="0"/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2190750" y="1236663"/>
          <a:ext cx="1252538" cy="1081087"/>
        </p:xfrm>
        <a:graphic>
          <a:graphicData uri="http://schemas.openxmlformats.org/presentationml/2006/ole">
            <p:oleObj spid="_x0000_s20484" name="Формула" r:id="rId3" imgW="698500" imgH="596900" progId="Equation.3">
              <p:embed/>
            </p:oleObj>
          </a:graphicData>
        </a:graphic>
      </p:graphicFrame>
      <p:sp>
        <p:nvSpPr>
          <p:cNvPr id="20488" name="AutoShape 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601450" y="6281738"/>
            <a:ext cx="590550" cy="57626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AutoShape 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1020425" y="6294438"/>
            <a:ext cx="581025" cy="563562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21" name="Заголовок 1"/>
          <p:cNvSpPr>
            <a:spLocks noGrp="1"/>
          </p:cNvSpPr>
          <p:nvPr>
            <p:ph type="title"/>
          </p:nvPr>
        </p:nvSpPr>
        <p:spPr>
          <a:xfrm>
            <a:off x="106363" y="0"/>
            <a:ext cx="11934825" cy="1412875"/>
          </a:xfrm>
        </p:spPr>
        <p:txBody>
          <a:bodyPr/>
          <a:lstStyle/>
          <a:p>
            <a:pPr algn="ctr" eaLnBrk="1" hangingPunct="1"/>
            <a:r>
              <a:rPr lang="uk-UA" altLang="ru-RU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Невласні інтеграли </a:t>
            </a:r>
            <a:r>
              <a:rPr lang="en-US" altLang="ru-RU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altLang="ru-RU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роду</a:t>
            </a:r>
            <a:br>
              <a:rPr lang="ru-RU" altLang="ru-RU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(за  </a:t>
            </a:r>
            <a:r>
              <a:rPr lang="uk-UA" altLang="ru-RU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нескінченним проміжком</a:t>
            </a:r>
            <a:r>
              <a:rPr lang="ru-RU" altLang="ru-RU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ru-RU" b="1" i="1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363" y="1293813"/>
            <a:ext cx="9167812" cy="53086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spcBef>
                <a:spcPct val="150000"/>
              </a:spcBef>
              <a:buFont typeface="Wingdings 3" pitchFamily="18" charset="2"/>
              <a:buNone/>
            </a:pPr>
            <a:r>
              <a:rPr lang="ru-RU" altLang="ru-RU" sz="24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Означення.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b="1" i="1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Невласним інтеграл</a:t>
            </a:r>
            <a:r>
              <a:rPr lang="ru-RU" altLang="ru-RU" sz="2400" b="1" i="1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ом </a:t>
            </a:r>
            <a:r>
              <a:rPr lang="en-US" altLang="ru-RU" sz="2400" b="1" i="1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altLang="ru-RU" sz="2400" b="1" i="1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 роду</a:t>
            </a:r>
            <a:r>
              <a:rPr lang="ru-RU" altLang="ru-RU" sz="2400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від функції 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на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проміжку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;+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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називається границя функції  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 при  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 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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  <a:spcBef>
                <a:spcPct val="150000"/>
              </a:spcBef>
              <a:buFont typeface="Wingdings 3" pitchFamily="18" charset="2"/>
              <a:buNone/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  <a:spcBef>
                <a:spcPct val="150000"/>
              </a:spcBef>
              <a:buFont typeface="Wingdings 3" pitchFamily="18" charset="2"/>
              <a:buNone/>
            </a:pPr>
            <a:endParaRPr lang="en-US" altLang="ru-RU" sz="24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150000"/>
              </a:spcBef>
              <a:buFont typeface="Wingdings 3" pitchFamily="18" charset="2"/>
              <a:buNone/>
            </a:pP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 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f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неперервна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  (–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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аналогічно визначається і позначається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b="1" i="1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Невласним інтеграл</a:t>
            </a:r>
            <a:r>
              <a:rPr lang="ru-RU" altLang="ru-RU" sz="2400" b="1" i="1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ом </a:t>
            </a:r>
            <a:r>
              <a:rPr lang="en-US" altLang="ru-RU" sz="2400" b="1" i="1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altLang="ru-RU" sz="2400" b="1" i="1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 роду</a:t>
            </a:r>
            <a:r>
              <a:rPr lang="ru-RU" altLang="ru-RU" sz="2400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uk-UA" altLang="ru-RU" sz="2400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функції </a:t>
            </a:r>
            <a:r>
              <a:rPr lang="ru-RU" altLang="ru-RU" sz="2400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400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400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altLang="ru-RU" sz="2400" b="1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uk-UA" altLang="ru-RU" sz="2400" b="1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проміжку</a:t>
            </a:r>
            <a:r>
              <a:rPr lang="ru-RU" altLang="ru-RU" sz="2400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(–</a:t>
            </a:r>
            <a:r>
              <a:rPr lang="en-US" altLang="ru-RU" sz="2400" b="1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ru-RU" sz="2400" b="1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</a:t>
            </a:r>
            <a:r>
              <a:rPr lang="ru-RU" altLang="ru-RU" sz="2400" b="1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ru-RU" sz="2400" b="1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2400" b="1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]:</a:t>
            </a:r>
            <a:r>
              <a:rPr lang="ru-RU" altLang="ru-RU" sz="2400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/>
            <a:endParaRPr lang="ru-RU" sz="2400" smtClean="0">
              <a:solidFill>
                <a:srgbClr val="C42F1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15"/>
          <p:cNvGraphicFramePr>
            <a:graphicFrameLocks noChangeAspect="1"/>
          </p:cNvGraphicFramePr>
          <p:nvPr/>
        </p:nvGraphicFramePr>
        <p:xfrm>
          <a:off x="4202113" y="5216525"/>
          <a:ext cx="3567112" cy="1114425"/>
        </p:xfrm>
        <a:graphic>
          <a:graphicData uri="http://schemas.openxmlformats.org/presentationml/2006/ole">
            <p:oleObj spid="_x0000_s21519" name="Формула" r:id="rId3" imgW="1981200" imgH="622300" progId="Equation.3">
              <p:embed/>
            </p:oleObj>
          </a:graphicData>
        </a:graphic>
      </p:graphicFrame>
      <p:graphicFrame>
        <p:nvGraphicFramePr>
          <p:cNvPr id="9" name="Object 16"/>
          <p:cNvGraphicFramePr>
            <a:graphicFrameLocks noChangeAspect="1"/>
          </p:cNvGraphicFramePr>
          <p:nvPr/>
        </p:nvGraphicFramePr>
        <p:xfrm>
          <a:off x="1484313" y="2708275"/>
          <a:ext cx="5926137" cy="1079500"/>
        </p:xfrm>
        <a:graphic>
          <a:graphicData uri="http://schemas.openxmlformats.org/presentationml/2006/ole">
            <p:oleObj spid="_x0000_s21520" name="Формула" r:id="rId4" imgW="2806700" imgH="596900" progId="Equation.3">
              <p:embed/>
            </p:oleObj>
          </a:graphicData>
        </a:graphic>
      </p:graphicFrame>
      <p:sp>
        <p:nvSpPr>
          <p:cNvPr id="21524" name="AutoShape 2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460163" y="6127750"/>
            <a:ext cx="731837" cy="73025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5" name="AutoShape 21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0818813" y="6151563"/>
            <a:ext cx="641350" cy="706437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6" name="Заголовок 1"/>
          <p:cNvSpPr>
            <a:spLocks noGrp="1"/>
          </p:cNvSpPr>
          <p:nvPr>
            <p:ph type="title"/>
          </p:nvPr>
        </p:nvSpPr>
        <p:spPr>
          <a:xfrm>
            <a:off x="106363" y="190500"/>
            <a:ext cx="10699750" cy="723900"/>
          </a:xfrm>
        </p:spPr>
        <p:txBody>
          <a:bodyPr/>
          <a:lstStyle/>
          <a:p>
            <a:pPr algn="ctr" eaLnBrk="1" hangingPunct="1"/>
            <a:r>
              <a:rPr lang="uk-UA" altLang="ru-RU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Невласні інтеграли </a:t>
            </a:r>
            <a:r>
              <a:rPr lang="en-US" altLang="ru-RU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altLang="ru-RU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роду</a:t>
            </a:r>
            <a:br>
              <a:rPr lang="ru-RU" altLang="ru-RU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smtClean="0"/>
          </a:p>
        </p:txBody>
      </p:sp>
      <p:sp>
        <p:nvSpPr>
          <p:cNvPr id="22537" name="Объект 2"/>
          <p:cNvSpPr>
            <a:spLocks noGrp="1"/>
          </p:cNvSpPr>
          <p:nvPr>
            <p:ph idx="1"/>
          </p:nvPr>
        </p:nvSpPr>
        <p:spPr>
          <a:xfrm>
            <a:off x="285750" y="914400"/>
            <a:ext cx="10520363" cy="5724525"/>
          </a:xfrm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spcBef>
                <a:spcPct val="100000"/>
              </a:spcBef>
              <a:buFont typeface="Wingdings 3" pitchFamily="18" charset="2"/>
              <a:buNone/>
              <a:tabLst>
                <a:tab pos="7808913" algn="l"/>
              </a:tabLst>
            </a:pP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 цьому, якщо границя в правій частині формули  існує і скінченний, то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невласний інтеграл називають </a:t>
            </a:r>
            <a:r>
              <a:rPr lang="uk-UA" altLang="ru-RU" sz="2400" b="1" i="1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збіжним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marL="0" indent="0" algn="just" eaLnBrk="1" hangingPunct="1">
              <a:lnSpc>
                <a:spcPct val="80000"/>
              </a:lnSpc>
              <a:buFont typeface="Wingdings 3" pitchFamily="18" charset="2"/>
              <a:buNone/>
              <a:tabLst>
                <a:tab pos="7808913" algn="l"/>
              </a:tabLst>
            </a:pP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 противному випадку ( якщо границя не існує або дорівнює нескінченності) невласний інтеграл називають </a:t>
            </a:r>
            <a:r>
              <a:rPr lang="uk-UA" altLang="ru-RU" sz="2400" b="1" i="1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розбіжним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 eaLnBrk="1" hangingPunct="1">
              <a:lnSpc>
                <a:spcPct val="80000"/>
              </a:lnSpc>
              <a:buFont typeface="Wingdings 3" pitchFamily="18" charset="2"/>
              <a:buNone/>
              <a:tabLst>
                <a:tab pos="7808913" algn="l"/>
              </a:tabLst>
            </a:pP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Якщо 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 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f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неперервна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 ℝ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uk-UA" altLang="ru-RU" sz="2400" b="1" i="1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невласним інтеграл</a:t>
            </a:r>
            <a:r>
              <a:rPr lang="ru-RU" altLang="ru-RU" sz="2400" b="1" i="1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ом </a:t>
            </a:r>
            <a:r>
              <a:rPr lang="en-US" altLang="ru-RU" sz="2400" b="1" i="1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altLang="ru-RU" sz="2400" b="1" i="1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 роду</a:t>
            </a:r>
            <a:r>
              <a:rPr lang="ru-RU" altLang="ru-RU" sz="2400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uk-UA" altLang="ru-RU" sz="2400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функції </a:t>
            </a:r>
            <a:r>
              <a:rPr lang="ru-RU" altLang="ru-RU" sz="2400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400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400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altLang="ru-RU" sz="2400" b="1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uk-UA" altLang="ru-RU" sz="2400" b="1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проміжку</a:t>
            </a:r>
            <a:r>
              <a:rPr lang="ru-RU" altLang="ru-RU" sz="2400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(–</a:t>
            </a:r>
            <a:r>
              <a:rPr lang="en-US" altLang="ru-RU" sz="240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ru-RU" sz="240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</a:t>
            </a:r>
            <a:r>
              <a:rPr lang="ru-RU" altLang="ru-RU" sz="240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;+</a:t>
            </a:r>
            <a:r>
              <a:rPr lang="en-US" altLang="ru-RU" sz="240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ru-RU" sz="240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</a:t>
            </a:r>
            <a:r>
              <a:rPr lang="ru-RU" altLang="ru-RU" sz="240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називають</a:t>
            </a:r>
          </a:p>
          <a:p>
            <a:pPr marL="0" indent="0" algn="just" eaLnBrk="1" hangingPunct="1">
              <a:lnSpc>
                <a:spcPct val="80000"/>
              </a:lnSpc>
              <a:spcBef>
                <a:spcPct val="85000"/>
              </a:spcBef>
              <a:buFont typeface="Wingdings 3" pitchFamily="18" charset="2"/>
              <a:buNone/>
              <a:tabLst>
                <a:tab pos="7808913" algn="l"/>
              </a:tabLst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endParaRPr lang="en-US" altLang="ru-RU" sz="24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spcBef>
                <a:spcPct val="85000"/>
              </a:spcBef>
              <a:buFont typeface="Wingdings 3" pitchFamily="18" charset="2"/>
              <a:buNone/>
              <a:tabLst>
                <a:tab pos="7808913" algn="l"/>
              </a:tabLst>
            </a:pP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just" eaLnBrk="1" hangingPunct="1">
              <a:lnSpc>
                <a:spcPct val="80000"/>
              </a:lnSpc>
              <a:spcBef>
                <a:spcPct val="100000"/>
              </a:spcBef>
              <a:buFont typeface="Wingdings 3" pitchFamily="18" charset="2"/>
              <a:buNone/>
              <a:tabLst>
                <a:tab pos="7808913" algn="l"/>
              </a:tabLst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 algn="just" eaLnBrk="1" hangingPunct="1">
              <a:lnSpc>
                <a:spcPct val="80000"/>
              </a:lnSpc>
              <a:spcBef>
                <a:spcPct val="100000"/>
              </a:spcBef>
              <a:buFont typeface="Wingdings 3" pitchFamily="18" charset="2"/>
              <a:buNone/>
              <a:tabLst>
                <a:tab pos="7808913" algn="l"/>
              </a:tabLst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 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довільне число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marL="0" indent="0" algn="just" eaLnBrk="1" hangingPunct="1">
              <a:lnSpc>
                <a:spcPct val="80000"/>
              </a:lnSpc>
              <a:buFont typeface="Wingdings 3" pitchFamily="18" charset="2"/>
              <a:buNone/>
              <a:tabLst>
                <a:tab pos="7808913" algn="l"/>
              </a:tabLst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Невластный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інтеграл від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на</a:t>
            </a:r>
            <a:r>
              <a:rPr lang="ru-RU" altLang="ru-RU" sz="240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промежутку (–</a:t>
            </a:r>
            <a:r>
              <a:rPr lang="en-US" altLang="ru-RU" sz="240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</a:t>
            </a:r>
            <a:r>
              <a:rPr lang="ru-RU" altLang="ru-RU" sz="240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;+</a:t>
            </a:r>
            <a:r>
              <a:rPr lang="en-US" altLang="ru-RU" sz="240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</a:t>
            </a:r>
            <a:r>
              <a:rPr lang="ru-RU" altLang="ru-RU" sz="240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називається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b="1" i="1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збіжним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якщо </a:t>
            </a:r>
            <a:r>
              <a:rPr lang="uk-UA" altLang="ru-RU" sz="24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обидва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інтеграла в правій частині формули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збігаються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marL="0" indent="0" algn="just" eaLnBrk="1" hangingPunct="1">
              <a:lnSpc>
                <a:spcPct val="80000"/>
              </a:lnSpc>
              <a:buFont typeface="Wingdings 3" pitchFamily="18" charset="2"/>
              <a:buNone/>
              <a:tabLst>
                <a:tab pos="7808913" algn="l"/>
              </a:tabLst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протилежному випадку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невласний інтеграл на проміжку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(–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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;+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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 називається  </a:t>
            </a:r>
            <a:r>
              <a:rPr lang="uk-UA" altLang="ru-RU" sz="2400" b="1" i="1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розбіжним</a:t>
            </a:r>
            <a:r>
              <a:rPr lang="ru-RU" altLang="ru-RU" sz="2400" smtClean="0">
                <a:solidFill>
                  <a:srgbClr val="000000"/>
                </a:solidFill>
                <a:cs typeface="Times New Roman" pitchFamily="18" charset="0"/>
              </a:rPr>
              <a:t>.</a:t>
            </a:r>
          </a:p>
          <a:p>
            <a:pPr marL="0" indent="0" eaLnBrk="1" hangingPunct="1">
              <a:lnSpc>
                <a:spcPct val="90000"/>
              </a:lnSpc>
              <a:tabLst>
                <a:tab pos="7808913" algn="l"/>
              </a:tabLst>
            </a:pPr>
            <a:endParaRPr lang="uk-UA" sz="2400" smtClean="0"/>
          </a:p>
        </p:txBody>
      </p:sp>
      <p:graphicFrame>
        <p:nvGraphicFramePr>
          <p:cNvPr id="4" name="Object 7"/>
          <p:cNvGraphicFramePr>
            <a:graphicFrameLocks noChangeAspect="1"/>
          </p:cNvGraphicFramePr>
          <p:nvPr/>
        </p:nvGraphicFramePr>
        <p:xfrm>
          <a:off x="3546475" y="3484563"/>
          <a:ext cx="4459288" cy="1149350"/>
        </p:xfrm>
        <a:graphic>
          <a:graphicData uri="http://schemas.openxmlformats.org/presentationml/2006/ole">
            <p:oleObj spid="_x0000_s22535" name="Формула" r:id="rId3" imgW="2476500" imgH="635000" progId="Equation.3">
              <p:embed/>
            </p:oleObj>
          </a:graphicData>
        </a:graphic>
      </p:graphicFrame>
      <p:sp>
        <p:nvSpPr>
          <p:cNvPr id="22539" name="AutoShape 1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566525" y="6257925"/>
            <a:ext cx="625475" cy="600075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0" name="AutoShape 1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0890250" y="6281738"/>
            <a:ext cx="688975" cy="576262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550" y="106363"/>
            <a:ext cx="9525000" cy="866775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altLang="ru-RU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Невласні інтеграли </a:t>
            </a:r>
            <a:r>
              <a:rPr lang="en-US" altLang="ru-RU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altLang="ru-RU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роду</a:t>
            </a:r>
            <a:br>
              <a:rPr lang="ru-RU" altLang="ru-RU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47106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84225" y="979488"/>
            <a:ext cx="10188575" cy="5878512"/>
          </a:xfrm>
        </p:spPr>
      </p:pic>
      <p:sp>
        <p:nvSpPr>
          <p:cNvPr id="47108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566525" y="6318250"/>
            <a:ext cx="625475" cy="53975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10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0961688" y="6353175"/>
            <a:ext cx="593725" cy="504825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Заголовок 1"/>
          <p:cNvSpPr>
            <a:spLocks noGrp="1"/>
          </p:cNvSpPr>
          <p:nvPr>
            <p:ph type="title"/>
          </p:nvPr>
        </p:nvSpPr>
        <p:spPr>
          <a:xfrm>
            <a:off x="288925" y="0"/>
            <a:ext cx="9178925" cy="1330325"/>
          </a:xfrm>
        </p:spPr>
        <p:txBody>
          <a:bodyPr/>
          <a:lstStyle/>
          <a:p>
            <a:pPr algn="ctr" eaLnBrk="1" hangingPunct="1"/>
            <a:r>
              <a:rPr lang="uk-UA" altLang="ru-RU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Визначений інтеграл і його застосування</a:t>
            </a:r>
            <a:r>
              <a:rPr lang="uk-UA" altLang="ru-RU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mtClean="0">
              <a:solidFill>
                <a:schemeClr val="accent2"/>
              </a:solidFill>
            </a:endParaRPr>
          </a:p>
        </p:txBody>
      </p:sp>
      <p:sp>
        <p:nvSpPr>
          <p:cNvPr id="1115" name="Объект 2"/>
          <p:cNvSpPr>
            <a:spLocks noGrp="1"/>
          </p:cNvSpPr>
          <p:nvPr>
            <p:ph idx="1"/>
          </p:nvPr>
        </p:nvSpPr>
        <p:spPr>
          <a:xfrm>
            <a:off x="677863" y="1330325"/>
            <a:ext cx="9926637" cy="552767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Нехай </a:t>
            </a:r>
            <a:r>
              <a:rPr lang="en-US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uk-UA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неперервна на відрізку  </a:t>
            </a:r>
            <a:r>
              <a:rPr 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uk-UA" sz="2400" b="1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Означення.</a:t>
            </a:r>
            <a:r>
              <a:rPr lang="uk-UA" sz="240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uk-UA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Фігура, що належить площині </a:t>
            </a:r>
            <a:r>
              <a:rPr lang="en-US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xOy</a:t>
            </a:r>
            <a:r>
              <a:rPr lang="en-US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обмежена</a:t>
            </a:r>
            <a:r>
              <a:rPr 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відрізком</a:t>
            </a:r>
            <a:r>
              <a:rPr 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en-US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]  </a:t>
            </a:r>
            <a:r>
              <a:rPr lang="uk-UA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осі  </a:t>
            </a:r>
            <a:r>
              <a:rPr lang="en-US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Ox</a:t>
            </a:r>
            <a:r>
              <a:rPr 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uk-UA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прямими</a:t>
            </a:r>
            <a:r>
              <a:rPr 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і кривою </a:t>
            </a:r>
            <a:r>
              <a:rPr lang="en-US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f</a:t>
            </a:r>
            <a:r>
              <a:rPr 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just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uk-UA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називається </a:t>
            </a:r>
            <a:r>
              <a:rPr lang="uk-UA" sz="2400" b="1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криволінійною</a:t>
            </a:r>
            <a:r>
              <a:rPr lang="ru-RU" sz="2400" b="1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трапецією</a:t>
            </a:r>
            <a:r>
              <a:rPr lang="ru-RU" sz="2400" b="1" smtClean="0">
                <a:solidFill>
                  <a:srgbClr val="CC0000"/>
                </a:solidFill>
                <a:cs typeface="Times New Roman" pitchFamily="18" charset="0"/>
              </a:rPr>
              <a:t>.</a:t>
            </a:r>
            <a:r>
              <a:rPr lang="ru-RU" sz="240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uk-UA" altLang="ru-RU" sz="2400" b="1" i="1" smtClean="0">
                <a:solidFill>
                  <a:schemeClr val="tx1"/>
                </a:solidFill>
                <a:latin typeface="Times New Roman" pitchFamily="18" charset="0"/>
              </a:rPr>
              <a:t>Зауваження</a:t>
            </a:r>
            <a:r>
              <a:rPr lang="uk-UA" altLang="ru-RU" sz="2400" smtClean="0">
                <a:solidFill>
                  <a:schemeClr val="tx1"/>
                </a:solidFill>
                <a:latin typeface="Times New Roman" pitchFamily="18" charset="0"/>
              </a:rPr>
              <a:t>. Прямі  </a:t>
            </a:r>
            <a:r>
              <a:rPr lang="en-US" altLang="ru-RU" sz="2400" i="1" smtClean="0">
                <a:solidFill>
                  <a:schemeClr val="tx1"/>
                </a:solidFill>
                <a:latin typeface="Times New Roman" pitchFamily="18" charset="0"/>
              </a:rPr>
              <a:t>x</a:t>
            </a:r>
            <a:r>
              <a:rPr lang="en-US" altLang="ru-RU" sz="2400" smtClean="0">
                <a:solidFill>
                  <a:schemeClr val="tx1"/>
                </a:solidFill>
                <a:latin typeface="Times New Roman" pitchFamily="18" charset="0"/>
              </a:rPr>
              <a:t> </a:t>
            </a:r>
            <a:r>
              <a:rPr lang="ru-RU" altLang="ru-RU" sz="2400" smtClean="0">
                <a:solidFill>
                  <a:schemeClr val="tx1"/>
                </a:solidFill>
                <a:latin typeface="Times New Roman" pitchFamily="18" charset="0"/>
              </a:rPr>
              <a:t>=</a:t>
            </a:r>
            <a:r>
              <a:rPr lang="en-US" altLang="ru-RU" sz="2400" smtClean="0">
                <a:solidFill>
                  <a:schemeClr val="tx1"/>
                </a:solidFill>
                <a:latin typeface="Times New Roman" pitchFamily="18" charset="0"/>
              </a:rPr>
              <a:t> </a:t>
            </a:r>
            <a:r>
              <a:rPr lang="en-US" altLang="ru-RU" sz="2400" i="1" smtClean="0">
                <a:solidFill>
                  <a:schemeClr val="tx1"/>
                </a:solidFill>
                <a:latin typeface="Times New Roman" pitchFamily="18" charset="0"/>
              </a:rPr>
              <a:t>a</a:t>
            </a:r>
            <a:r>
              <a:rPr lang="ru-RU" altLang="ru-RU" sz="2400" smtClean="0">
                <a:solidFill>
                  <a:schemeClr val="tx1"/>
                </a:solidFill>
                <a:latin typeface="Times New Roman" pitchFamily="18" charset="0"/>
              </a:rPr>
              <a:t>  і  </a:t>
            </a:r>
            <a:r>
              <a:rPr lang="en-US" altLang="ru-RU" sz="2400" i="1" smtClean="0">
                <a:solidFill>
                  <a:schemeClr val="tx1"/>
                </a:solidFill>
                <a:latin typeface="Times New Roman" pitchFamily="18" charset="0"/>
              </a:rPr>
              <a:t>x</a:t>
            </a:r>
            <a:r>
              <a:rPr lang="en-US" altLang="ru-RU" sz="2400" smtClean="0">
                <a:solidFill>
                  <a:schemeClr val="tx1"/>
                </a:solidFill>
                <a:latin typeface="Times New Roman" pitchFamily="18" charset="0"/>
              </a:rPr>
              <a:t> </a:t>
            </a:r>
            <a:r>
              <a:rPr lang="ru-RU" altLang="ru-RU" sz="2400" smtClean="0">
                <a:solidFill>
                  <a:schemeClr val="tx1"/>
                </a:solidFill>
                <a:latin typeface="Times New Roman" pitchFamily="18" charset="0"/>
              </a:rPr>
              <a:t>=</a:t>
            </a:r>
            <a:r>
              <a:rPr lang="en-US" altLang="ru-RU" sz="2400" smtClean="0">
                <a:solidFill>
                  <a:schemeClr val="tx1"/>
                </a:solidFill>
                <a:latin typeface="Times New Roman" pitchFamily="18" charset="0"/>
              </a:rPr>
              <a:t> </a:t>
            </a:r>
            <a:r>
              <a:rPr lang="en-US" altLang="ru-RU" sz="2400" i="1" smtClean="0">
                <a:solidFill>
                  <a:schemeClr val="tx1"/>
                </a:solidFill>
                <a:latin typeface="Times New Roman" pitchFamily="18" charset="0"/>
              </a:rPr>
              <a:t>b</a:t>
            </a:r>
            <a:r>
              <a:rPr lang="ru-RU" altLang="ru-RU" sz="2400" smtClean="0">
                <a:solidFill>
                  <a:schemeClr val="tx1"/>
                </a:solidFill>
                <a:latin typeface="Times New Roman" pitchFamily="18" charset="0"/>
              </a:rPr>
              <a:t>  </a:t>
            </a:r>
            <a:r>
              <a:rPr lang="uk-UA" altLang="ru-RU" sz="2400" smtClean="0">
                <a:solidFill>
                  <a:schemeClr val="tx1"/>
                </a:solidFill>
                <a:latin typeface="Times New Roman" pitchFamily="18" charset="0"/>
              </a:rPr>
              <a:t>можуть виродитись у точки </a:t>
            </a:r>
          </a:p>
          <a:p>
            <a:pPr algn="just" eaLnBrk="1" hangingPunct="1">
              <a:lnSpc>
                <a:spcPct val="90000"/>
              </a:lnSpc>
              <a:buFont typeface="Wingdings 3" pitchFamily="18" charset="2"/>
              <a:buNone/>
            </a:pPr>
            <a:endParaRPr lang="ru-RU" sz="2400" smtClean="0"/>
          </a:p>
          <a:p>
            <a:pPr eaLnBrk="1" hangingPunct="1"/>
            <a:endParaRPr lang="ru-RU" sz="2400" smtClean="0"/>
          </a:p>
        </p:txBody>
      </p:sp>
      <p:grpSp>
        <p:nvGrpSpPr>
          <p:cNvPr id="4" name="Group 73"/>
          <p:cNvGrpSpPr>
            <a:grpSpLocks/>
          </p:cNvGrpSpPr>
          <p:nvPr/>
        </p:nvGrpSpPr>
        <p:grpSpPr bwMode="auto">
          <a:xfrm>
            <a:off x="355600" y="4286250"/>
            <a:ext cx="4799013" cy="2571750"/>
            <a:chOff x="431" y="2334"/>
            <a:chExt cx="2791" cy="1811"/>
          </a:xfrm>
        </p:grpSpPr>
        <p:graphicFrame>
          <p:nvGraphicFramePr>
            <p:cNvPr id="1103" name="Object 79"/>
            <p:cNvGraphicFramePr>
              <a:graphicFrameLocks noChangeAspect="1"/>
            </p:cNvGraphicFramePr>
            <p:nvPr/>
          </p:nvGraphicFramePr>
          <p:xfrm>
            <a:off x="431" y="2341"/>
            <a:ext cx="2791" cy="1755"/>
          </p:xfrm>
          <a:graphic>
            <a:graphicData uri="http://schemas.openxmlformats.org/presentationml/2006/ole">
              <p:oleObj spid="_x0000_s1103" name="Рисунок" r:id="rId3" imgW="2618232" imgH="1642872" progId="Word.Picture.8">
                <p:embed/>
              </p:oleObj>
            </a:graphicData>
          </a:graphic>
        </p:graphicFrame>
        <p:graphicFrame>
          <p:nvGraphicFramePr>
            <p:cNvPr id="1104" name="Object 80"/>
            <p:cNvGraphicFramePr>
              <a:graphicFrameLocks noChangeAspect="1"/>
            </p:cNvGraphicFramePr>
            <p:nvPr/>
          </p:nvGraphicFramePr>
          <p:xfrm>
            <a:off x="921" y="3926"/>
            <a:ext cx="161" cy="179"/>
          </p:xfrm>
          <a:graphic>
            <a:graphicData uri="http://schemas.openxmlformats.org/presentationml/2006/ole">
              <p:oleObj spid="_x0000_s1104" name="Формула" r:id="rId4" imgW="126835" imgH="139518" progId="Equation.3">
                <p:embed/>
              </p:oleObj>
            </a:graphicData>
          </a:graphic>
        </p:graphicFrame>
        <p:graphicFrame>
          <p:nvGraphicFramePr>
            <p:cNvPr id="1105" name="Object 81"/>
            <p:cNvGraphicFramePr>
              <a:graphicFrameLocks noChangeAspect="1"/>
            </p:cNvGraphicFramePr>
            <p:nvPr/>
          </p:nvGraphicFramePr>
          <p:xfrm>
            <a:off x="496" y="3887"/>
            <a:ext cx="193" cy="216"/>
          </p:xfrm>
          <a:graphic>
            <a:graphicData uri="http://schemas.openxmlformats.org/presentationml/2006/ole">
              <p:oleObj spid="_x0000_s1105" name="Формула" r:id="rId5" imgW="152202" imgH="177569" progId="Equation.3">
                <p:embed/>
              </p:oleObj>
            </a:graphicData>
          </a:graphic>
        </p:graphicFrame>
        <p:graphicFrame>
          <p:nvGraphicFramePr>
            <p:cNvPr id="1106" name="Object 82"/>
            <p:cNvGraphicFramePr>
              <a:graphicFrameLocks noChangeAspect="1"/>
            </p:cNvGraphicFramePr>
            <p:nvPr/>
          </p:nvGraphicFramePr>
          <p:xfrm>
            <a:off x="828" y="3676"/>
            <a:ext cx="193" cy="201"/>
          </p:xfrm>
          <a:graphic>
            <a:graphicData uri="http://schemas.openxmlformats.org/presentationml/2006/ole">
              <p:oleObj spid="_x0000_s1106" name="Формула" r:id="rId6" imgW="152268" imgH="164957" progId="Equation.3">
                <p:embed/>
              </p:oleObj>
            </a:graphicData>
          </a:graphic>
        </p:graphicFrame>
        <p:graphicFrame>
          <p:nvGraphicFramePr>
            <p:cNvPr id="1107" name="Object 83"/>
            <p:cNvGraphicFramePr>
              <a:graphicFrameLocks noChangeAspect="1"/>
            </p:cNvGraphicFramePr>
            <p:nvPr/>
          </p:nvGraphicFramePr>
          <p:xfrm>
            <a:off x="820" y="3014"/>
            <a:ext cx="209" cy="201"/>
          </p:xfrm>
          <a:graphic>
            <a:graphicData uri="http://schemas.openxmlformats.org/presentationml/2006/ole">
              <p:oleObj spid="_x0000_s1107" name="Формула" r:id="rId7" imgW="164885" imgH="164885" progId="Equation.3">
                <p:embed/>
              </p:oleObj>
            </a:graphicData>
          </a:graphic>
        </p:graphicFrame>
        <p:graphicFrame>
          <p:nvGraphicFramePr>
            <p:cNvPr id="1108" name="Object 84"/>
            <p:cNvGraphicFramePr>
              <a:graphicFrameLocks noChangeAspect="1"/>
            </p:cNvGraphicFramePr>
            <p:nvPr/>
          </p:nvGraphicFramePr>
          <p:xfrm>
            <a:off x="1731" y="2714"/>
            <a:ext cx="642" cy="208"/>
          </p:xfrm>
          <a:graphic>
            <a:graphicData uri="http://schemas.openxmlformats.org/presentationml/2006/ole">
              <p:oleObj spid="_x0000_s1108" name="Формула" r:id="rId8" imgW="596641" imgH="203112" progId="Equation.3">
                <p:embed/>
              </p:oleObj>
            </a:graphicData>
          </a:graphic>
        </p:graphicFrame>
        <p:graphicFrame>
          <p:nvGraphicFramePr>
            <p:cNvPr id="1109" name="Object 85"/>
            <p:cNvGraphicFramePr>
              <a:graphicFrameLocks noChangeAspect="1"/>
            </p:cNvGraphicFramePr>
            <p:nvPr/>
          </p:nvGraphicFramePr>
          <p:xfrm>
            <a:off x="495" y="2334"/>
            <a:ext cx="193" cy="219"/>
          </p:xfrm>
          <a:graphic>
            <a:graphicData uri="http://schemas.openxmlformats.org/presentationml/2006/ole">
              <p:oleObj spid="_x0000_s1109" name="Формула" r:id="rId9" imgW="152334" imgH="190417" progId="Equation.3">
                <p:embed/>
              </p:oleObj>
            </a:graphicData>
          </a:graphic>
        </p:graphicFrame>
        <p:graphicFrame>
          <p:nvGraphicFramePr>
            <p:cNvPr id="1110" name="Object 86"/>
            <p:cNvGraphicFramePr>
              <a:graphicFrameLocks noChangeAspect="1"/>
            </p:cNvGraphicFramePr>
            <p:nvPr/>
          </p:nvGraphicFramePr>
          <p:xfrm>
            <a:off x="2929" y="3913"/>
            <a:ext cx="177" cy="193"/>
          </p:xfrm>
          <a:graphic>
            <a:graphicData uri="http://schemas.openxmlformats.org/presentationml/2006/ole">
              <p:oleObj spid="_x0000_s1110" name="Формула" r:id="rId10" imgW="139639" imgH="152334" progId="Equation.3">
                <p:embed/>
              </p:oleObj>
            </a:graphicData>
          </a:graphic>
        </p:graphicFrame>
        <p:graphicFrame>
          <p:nvGraphicFramePr>
            <p:cNvPr id="1111" name="Object 87"/>
            <p:cNvGraphicFramePr>
              <a:graphicFrameLocks noChangeAspect="1"/>
            </p:cNvGraphicFramePr>
            <p:nvPr/>
          </p:nvGraphicFramePr>
          <p:xfrm>
            <a:off x="2678" y="3920"/>
            <a:ext cx="168" cy="225"/>
          </p:xfrm>
          <a:graphic>
            <a:graphicData uri="http://schemas.openxmlformats.org/presentationml/2006/ole">
              <p:oleObj spid="_x0000_s1111" name="Формула" r:id="rId11" imgW="126725" imgH="177415" progId="Equation.3">
                <p:embed/>
              </p:oleObj>
            </a:graphicData>
          </a:graphic>
        </p:graphicFrame>
        <p:graphicFrame>
          <p:nvGraphicFramePr>
            <p:cNvPr id="1112" name="Object 88"/>
            <p:cNvGraphicFramePr>
              <a:graphicFrameLocks noChangeAspect="1"/>
            </p:cNvGraphicFramePr>
            <p:nvPr/>
          </p:nvGraphicFramePr>
          <p:xfrm>
            <a:off x="2788" y="3659"/>
            <a:ext cx="209" cy="209"/>
          </p:xfrm>
          <a:graphic>
            <a:graphicData uri="http://schemas.openxmlformats.org/presentationml/2006/ole">
              <p:oleObj spid="_x0000_s1112" name="Формула" r:id="rId12" imgW="152268" imgH="164957" progId="Equation.3">
                <p:embed/>
              </p:oleObj>
            </a:graphicData>
          </a:graphic>
        </p:graphicFrame>
        <p:graphicFrame>
          <p:nvGraphicFramePr>
            <p:cNvPr id="1113" name="Object 89"/>
            <p:cNvGraphicFramePr>
              <a:graphicFrameLocks noChangeAspect="1"/>
            </p:cNvGraphicFramePr>
            <p:nvPr/>
          </p:nvGraphicFramePr>
          <p:xfrm>
            <a:off x="2787" y="2452"/>
            <a:ext cx="197" cy="223"/>
          </p:xfrm>
          <a:graphic>
            <a:graphicData uri="http://schemas.openxmlformats.org/presentationml/2006/ole">
              <p:oleObj spid="_x0000_s1113" name="Формула" r:id="rId13" imgW="152202" imgH="177569" progId="Equation.3">
                <p:embed/>
              </p:oleObj>
            </a:graphicData>
          </a:graphic>
        </p:graphicFrame>
      </p:grpSp>
      <p:sp>
        <p:nvSpPr>
          <p:cNvPr id="1118" name="AutoShape 9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483975" y="6199188"/>
            <a:ext cx="708025" cy="65881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9" name="AutoShape 9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0687050" y="6162675"/>
            <a:ext cx="725488" cy="695325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1788" y="206375"/>
            <a:ext cx="8942387" cy="75565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altLang="ru-RU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Невласні інтеграли </a:t>
            </a:r>
            <a:r>
              <a:rPr lang="en-US" altLang="ru-RU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altLang="ru-RU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роду</a:t>
            </a:r>
            <a:br>
              <a:rPr lang="ru-RU" altLang="ru-RU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48130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31788" y="1316038"/>
            <a:ext cx="9204325" cy="3086100"/>
          </a:xfrm>
        </p:spPr>
      </p:pic>
      <p:sp>
        <p:nvSpPr>
          <p:cNvPr id="48132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495088" y="6294438"/>
            <a:ext cx="696912" cy="56356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33" name="AutoShape 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0877550" y="6305550"/>
            <a:ext cx="606425" cy="55245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" y="190500"/>
            <a:ext cx="9083675" cy="73501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altLang="ru-RU" b="1" i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Ознаки збіжності невласних інтегралів  </a:t>
            </a:r>
            <a:r>
              <a:rPr lang="en-US" altLang="ru-RU" b="1" i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altLang="ru-RU" b="1" i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роду</a:t>
            </a:r>
            <a:endParaRPr lang="ru-RU" b="1" i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70" name="Объект 2"/>
          <p:cNvSpPr>
            <a:spLocks noGrp="1"/>
          </p:cNvSpPr>
          <p:nvPr>
            <p:ph idx="1"/>
          </p:nvPr>
        </p:nvSpPr>
        <p:spPr>
          <a:xfrm>
            <a:off x="190500" y="925513"/>
            <a:ext cx="10164763" cy="5830887"/>
          </a:xfr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altLang="ru-RU" sz="24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Теорема 1  (перша </a:t>
            </a:r>
            <a:r>
              <a:rPr lang="uk-UA" altLang="ru-RU" sz="24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ознака збіжності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uk-UA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uk-UA" altLang="ru-RU" sz="24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Нехай  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 і  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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неперервні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 [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;+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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і 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0 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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f(x) 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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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(x) ,  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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[c; +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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just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c </a:t>
            </a:r>
            <a:r>
              <a:rPr lang="en-US" altLang="ru-RU" sz="24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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a).</a:t>
            </a:r>
            <a:endParaRPr lang="ru-RU" altLang="ru-RU" sz="24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spcBef>
                <a:spcPct val="10000"/>
              </a:spcBef>
              <a:buFont typeface="Wingdings 3" pitchFamily="18" charset="2"/>
              <a:buNone/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Тоді:</a:t>
            </a:r>
            <a:r>
              <a:rPr lang="uk-UA" altLang="ru-RU" sz="24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 eaLnBrk="1" hangingPunct="1">
              <a:lnSpc>
                <a:spcPct val="90000"/>
              </a:lnSpc>
              <a:spcBef>
                <a:spcPct val="70000"/>
              </a:spcBef>
              <a:buFont typeface="Wingdings 3" pitchFamily="18" charset="2"/>
              <a:buNone/>
            </a:pP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1) якщо                   – збіжний,  то                    теж збіжний ,</a:t>
            </a:r>
          </a:p>
          <a:p>
            <a:pPr marL="0" indent="0" algn="just" eaLnBrk="1" hangingPunct="1">
              <a:lnSpc>
                <a:spcPct val="90000"/>
              </a:lnSpc>
              <a:spcBef>
                <a:spcPct val="70000"/>
              </a:spcBef>
              <a:buFont typeface="Wingdings 3" pitchFamily="18" charset="2"/>
              <a:buNone/>
            </a:pP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marL="0" indent="0" eaLnBrk="1" hangingPunct="1">
              <a:lnSpc>
                <a:spcPct val="90000"/>
              </a:lnSpc>
              <a:spcBef>
                <a:spcPct val="70000"/>
              </a:spcBef>
              <a:buFont typeface="Wingdings 3" pitchFamily="18" charset="2"/>
              <a:buNone/>
            </a:pP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 того ж </a:t>
            </a:r>
            <a:endParaRPr lang="uk-UA" altLang="ru-RU" sz="240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spcBef>
                <a:spcPct val="300000"/>
              </a:spcBef>
              <a:buFont typeface="Wingdings 3" pitchFamily="18" charset="2"/>
              <a:buNone/>
            </a:pP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2) якщо                     – розбіжний, то                     теж розбіжний.</a:t>
            </a:r>
            <a:r>
              <a:rPr lang="uk-UA" altLang="ru-RU" sz="24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eaLnBrk="1" hangingPunct="1"/>
            <a:endParaRPr lang="ru-RU" sz="2400" smtClean="0"/>
          </a:p>
        </p:txBody>
      </p:sp>
      <p:graphicFrame>
        <p:nvGraphicFramePr>
          <p:cNvPr id="4" name="Object 12"/>
          <p:cNvGraphicFramePr>
            <a:graphicFrameLocks noChangeAspect="1"/>
          </p:cNvGraphicFramePr>
          <p:nvPr/>
        </p:nvGraphicFramePr>
        <p:xfrm>
          <a:off x="1617663" y="2320925"/>
          <a:ext cx="1323975" cy="1130300"/>
        </p:xfrm>
        <a:graphic>
          <a:graphicData uri="http://schemas.openxmlformats.org/presentationml/2006/ole">
            <p:oleObj spid="_x0000_s23564" name="Формула" r:id="rId3" imgW="710891" imgH="609336" progId="Equation.3">
              <p:embed/>
            </p:oleObj>
          </a:graphicData>
        </a:graphic>
      </p:graphicFrame>
      <p:graphicFrame>
        <p:nvGraphicFramePr>
          <p:cNvPr id="5" name="Object 13"/>
          <p:cNvGraphicFramePr>
            <a:graphicFrameLocks noChangeAspect="1"/>
          </p:cNvGraphicFramePr>
          <p:nvPr/>
        </p:nvGraphicFramePr>
        <p:xfrm>
          <a:off x="1606550" y="4970463"/>
          <a:ext cx="1274763" cy="1087437"/>
        </p:xfrm>
        <a:graphic>
          <a:graphicData uri="http://schemas.openxmlformats.org/presentationml/2006/ole">
            <p:oleObj spid="_x0000_s23565" name="Формула" r:id="rId4" imgW="710891" imgH="609336" progId="Equation.3">
              <p:embed/>
            </p:oleObj>
          </a:graphicData>
        </a:graphic>
      </p:graphicFrame>
      <p:graphicFrame>
        <p:nvGraphicFramePr>
          <p:cNvPr id="6" name="Object 14"/>
          <p:cNvGraphicFramePr>
            <a:graphicFrameLocks noChangeAspect="1"/>
          </p:cNvGraphicFramePr>
          <p:nvPr/>
        </p:nvGraphicFramePr>
        <p:xfrm>
          <a:off x="4921250" y="2276475"/>
          <a:ext cx="1303338" cy="1096963"/>
        </p:xfrm>
        <a:graphic>
          <a:graphicData uri="http://schemas.openxmlformats.org/presentationml/2006/ole">
            <p:oleObj spid="_x0000_s23566" name="Формула" r:id="rId5" imgW="723586" imgH="609336" progId="Equation.3">
              <p:embed/>
            </p:oleObj>
          </a:graphicData>
        </a:graphic>
      </p:graphicFrame>
      <p:graphicFrame>
        <p:nvGraphicFramePr>
          <p:cNvPr id="7" name="Object 15"/>
          <p:cNvGraphicFramePr>
            <a:graphicFrameLocks noChangeAspect="1"/>
          </p:cNvGraphicFramePr>
          <p:nvPr/>
        </p:nvGraphicFramePr>
        <p:xfrm>
          <a:off x="5329238" y="4876800"/>
          <a:ext cx="1303337" cy="1096963"/>
        </p:xfrm>
        <a:graphic>
          <a:graphicData uri="http://schemas.openxmlformats.org/presentationml/2006/ole">
            <p:oleObj spid="_x0000_s23567" name="Формула" r:id="rId6" imgW="723586" imgH="609336" progId="Equation.3">
              <p:embed/>
            </p:oleObj>
          </a:graphicData>
        </a:graphic>
      </p:graphicFrame>
      <p:graphicFrame>
        <p:nvGraphicFramePr>
          <p:cNvPr id="8" name="Object 16"/>
          <p:cNvGraphicFramePr>
            <a:graphicFrameLocks noChangeAspect="1"/>
          </p:cNvGraphicFramePr>
          <p:nvPr/>
        </p:nvGraphicFramePr>
        <p:xfrm>
          <a:off x="2587625" y="3421063"/>
          <a:ext cx="2897188" cy="1096962"/>
        </p:xfrm>
        <a:graphic>
          <a:graphicData uri="http://schemas.openxmlformats.org/presentationml/2006/ole">
            <p:oleObj spid="_x0000_s23568" name="Формула" r:id="rId7" imgW="1612900" imgH="609600" progId="Equation.3">
              <p:embed/>
            </p:oleObj>
          </a:graphicData>
        </a:graphic>
      </p:graphicFrame>
      <p:sp>
        <p:nvSpPr>
          <p:cNvPr id="23572" name="AutoShape 2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531600" y="6175375"/>
            <a:ext cx="660400" cy="682625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3" name="AutoShape 21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0758488" y="6199188"/>
            <a:ext cx="725487" cy="658812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5250"/>
            <a:ext cx="9274175" cy="723900"/>
          </a:xfrm>
        </p:spPr>
        <p:txBody>
          <a:bodyPr/>
          <a:lstStyle/>
          <a:p>
            <a:pPr algn="ctr" eaLnBrk="1" hangingPunct="1"/>
            <a:r>
              <a:rPr lang="uk-UA" altLang="ru-RU" sz="3200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Ознаки збіжності невласних інтегралів  </a:t>
            </a:r>
            <a:r>
              <a:rPr lang="en-US" altLang="ru-RU" sz="3200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altLang="ru-RU" sz="3200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роду</a:t>
            </a:r>
            <a:endParaRPr lang="ru-RU" sz="3200" smtClean="0"/>
          </a:p>
        </p:txBody>
      </p:sp>
      <p:sp>
        <p:nvSpPr>
          <p:cNvPr id="24587" name="Объект 2"/>
          <p:cNvSpPr>
            <a:spLocks noGrp="1"/>
          </p:cNvSpPr>
          <p:nvPr>
            <p:ph idx="1"/>
          </p:nvPr>
        </p:nvSpPr>
        <p:spPr>
          <a:xfrm>
            <a:off x="82550" y="962025"/>
            <a:ext cx="10082213" cy="564038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altLang="ru-RU" sz="24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Теорема 2 (друга </a:t>
            </a:r>
            <a:r>
              <a:rPr lang="uk-UA" altLang="ru-RU" sz="24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ознака збіжності</a:t>
            </a:r>
            <a:r>
              <a:rPr lang="ru-RU" altLang="ru-RU" sz="24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 </a:t>
            </a:r>
            <a:endParaRPr lang="en-US" altLang="ru-RU" sz="240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 3" pitchFamily="18" charset="2"/>
              <a:buNone/>
            </a:pPr>
            <a:endParaRPr lang="ru-RU" altLang="ru-RU" sz="240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Нехай  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 і  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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неперервні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невід'ємні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 [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;+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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 eaLnBrk="1" hangingPunct="1">
              <a:lnSpc>
                <a:spcPct val="90000"/>
              </a:lnSpc>
              <a:spcBef>
                <a:spcPct val="80000"/>
              </a:spcBef>
              <a:buFont typeface="Wingdings 3" pitchFamily="18" charset="2"/>
              <a:buNone/>
            </a:pP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Якщо  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  де 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дійсне число, відмінне від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нуля, </a:t>
            </a:r>
          </a:p>
          <a:p>
            <a:pPr algn="just" eaLnBrk="1" hangingPunct="1">
              <a:lnSpc>
                <a:spcPct val="90000"/>
              </a:lnSpc>
              <a:spcBef>
                <a:spcPct val="80000"/>
              </a:spcBef>
              <a:buFont typeface="Wingdings 3" pitchFamily="18" charset="2"/>
              <a:buNone/>
            </a:pP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 інтеграли</a:t>
            </a:r>
            <a:r>
              <a:rPr lang="uk-UA" altLang="ru-RU" sz="24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  <a:spcBef>
                <a:spcPct val="250000"/>
              </a:spcBef>
              <a:buFont typeface="Wingdings 3" pitchFamily="18" charset="2"/>
              <a:buNone/>
            </a:pPr>
            <a:r>
              <a:rPr lang="uk-UA" altLang="ru-RU" sz="2400" smtClean="0">
                <a:latin typeface="Times New Roman" pitchFamily="18" charset="0"/>
                <a:cs typeface="Times New Roman" pitchFamily="18" charset="0"/>
              </a:rPr>
              <a:t>поводять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себе однаково відносно збіжності.</a:t>
            </a:r>
          </a:p>
          <a:p>
            <a:pPr eaLnBrk="1" hangingPunct="1"/>
            <a:endParaRPr lang="ru-RU" sz="240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8"/>
          <p:cNvGraphicFramePr>
            <a:graphicFrameLocks noChangeAspect="1"/>
          </p:cNvGraphicFramePr>
          <p:nvPr/>
        </p:nvGraphicFramePr>
        <p:xfrm>
          <a:off x="896938" y="2305050"/>
          <a:ext cx="2076450" cy="874713"/>
        </p:xfrm>
        <a:graphic>
          <a:graphicData uri="http://schemas.openxmlformats.org/presentationml/2006/ole">
            <p:oleObj spid="_x0000_s24584" name="Формула" r:id="rId3" imgW="1155700" imgH="482600" progId="Equation.3">
              <p:embed/>
            </p:oleObj>
          </a:graphicData>
        </a:graphic>
      </p:graphicFrame>
      <p:graphicFrame>
        <p:nvGraphicFramePr>
          <p:cNvPr id="5" name="Object 9"/>
          <p:cNvGraphicFramePr>
            <a:graphicFrameLocks noChangeAspect="1"/>
          </p:cNvGraphicFramePr>
          <p:nvPr/>
        </p:nvGraphicFramePr>
        <p:xfrm>
          <a:off x="2768600" y="2870200"/>
          <a:ext cx="5676900" cy="1208088"/>
        </p:xfrm>
        <a:graphic>
          <a:graphicData uri="http://schemas.openxmlformats.org/presentationml/2006/ole">
            <p:oleObj spid="_x0000_s24585" name="Equation" r:id="rId4" imgW="1790640" imgH="482400" progId="Equation.3">
              <p:embed/>
            </p:oleObj>
          </a:graphicData>
        </a:graphic>
      </p:graphicFrame>
      <p:sp>
        <p:nvSpPr>
          <p:cNvPr id="24589" name="AutoShape 1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495088" y="6199188"/>
            <a:ext cx="696912" cy="65881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AutoShape 1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0710863" y="6223000"/>
            <a:ext cx="760412" cy="6350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550" y="130175"/>
            <a:ext cx="9713913" cy="855663"/>
          </a:xfrm>
        </p:spPr>
        <p:txBody>
          <a:bodyPr/>
          <a:lstStyle/>
          <a:p>
            <a:pPr algn="ctr" eaLnBrk="1" hangingPunct="1"/>
            <a:r>
              <a:rPr lang="uk-UA" altLang="ru-RU" sz="3200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Ознаки збіжності невласних інтегралів  </a:t>
            </a:r>
            <a:r>
              <a:rPr lang="en-US" altLang="ru-RU" sz="3200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altLang="ru-RU" sz="3200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роду</a:t>
            </a:r>
            <a:endParaRPr lang="ru-RU" sz="3200" smtClean="0"/>
          </a:p>
        </p:txBody>
      </p:sp>
      <p:sp>
        <p:nvSpPr>
          <p:cNvPr id="25619" name="Объект 2"/>
          <p:cNvSpPr>
            <a:spLocks noGrp="1"/>
          </p:cNvSpPr>
          <p:nvPr>
            <p:ph idx="1"/>
          </p:nvPr>
        </p:nvSpPr>
        <p:spPr>
          <a:xfrm>
            <a:off x="166688" y="1258888"/>
            <a:ext cx="9629775" cy="4783137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ru-RU" altLang="ru-RU" sz="2400" smtClean="0"/>
              <a:t>	</a:t>
            </a:r>
            <a:r>
              <a:rPr lang="uk-UA" altLang="ru-RU" sz="2400" smtClean="0">
                <a:latin typeface="Times New Roman" pitchFamily="18" charset="0"/>
                <a:cs typeface="Times New Roman" pitchFamily="18" charset="0"/>
              </a:rPr>
              <a:t>При використанні теорем 1 и 2 в якості «еталонних» інтегралів зазвичай використовують наступні невласні інтеграли:</a:t>
            </a:r>
          </a:p>
          <a:p>
            <a:pPr eaLnBrk="1" hangingPunct="1"/>
            <a:endParaRPr lang="ru-RU" sz="2400" smtClean="0"/>
          </a:p>
        </p:txBody>
      </p:sp>
      <p:graphicFrame>
        <p:nvGraphicFramePr>
          <p:cNvPr id="4" name="Object 14"/>
          <p:cNvGraphicFramePr>
            <a:graphicFrameLocks noChangeAspect="1"/>
          </p:cNvGraphicFramePr>
          <p:nvPr/>
        </p:nvGraphicFramePr>
        <p:xfrm>
          <a:off x="2817813" y="2235200"/>
          <a:ext cx="1184275" cy="1493838"/>
        </p:xfrm>
        <a:graphic>
          <a:graphicData uri="http://schemas.openxmlformats.org/presentationml/2006/ole">
            <p:oleObj spid="_x0000_s25614" name="Формула" r:id="rId3" imgW="660400" imgH="825500" progId="Equation.3">
              <p:embed/>
            </p:oleObj>
          </a:graphicData>
        </a:graphic>
      </p:graphicFrame>
      <p:graphicFrame>
        <p:nvGraphicFramePr>
          <p:cNvPr id="5" name="Object 15"/>
          <p:cNvGraphicFramePr>
            <a:graphicFrameLocks noChangeAspect="1"/>
          </p:cNvGraphicFramePr>
          <p:nvPr/>
        </p:nvGraphicFramePr>
        <p:xfrm>
          <a:off x="4264025" y="2386013"/>
          <a:ext cx="3276600" cy="823912"/>
        </p:xfrm>
        <a:graphic>
          <a:graphicData uri="http://schemas.openxmlformats.org/presentationml/2006/ole">
            <p:oleObj spid="_x0000_s25615" name="Equation" r:id="rId4" imgW="1815840" imgH="457200" progId="Equation.3">
              <p:embed/>
            </p:oleObj>
          </a:graphicData>
        </a:graphic>
      </p:graphicFrame>
      <p:graphicFrame>
        <p:nvGraphicFramePr>
          <p:cNvPr id="6" name="Object 16"/>
          <p:cNvGraphicFramePr>
            <a:graphicFrameLocks noChangeAspect="1"/>
          </p:cNvGraphicFramePr>
          <p:nvPr/>
        </p:nvGraphicFramePr>
        <p:xfrm>
          <a:off x="2874963" y="3889375"/>
          <a:ext cx="1284287" cy="1095375"/>
        </p:xfrm>
        <a:graphic>
          <a:graphicData uri="http://schemas.openxmlformats.org/presentationml/2006/ole">
            <p:oleObj spid="_x0000_s25616" name="Формула" r:id="rId5" imgW="710891" imgH="609336" progId="Equation.3">
              <p:embed/>
            </p:oleObj>
          </a:graphicData>
        </a:graphic>
      </p:graphicFrame>
      <p:graphicFrame>
        <p:nvGraphicFramePr>
          <p:cNvPr id="8" name="Object 17"/>
          <p:cNvGraphicFramePr>
            <a:graphicFrameLocks noChangeAspect="1"/>
          </p:cNvGraphicFramePr>
          <p:nvPr/>
        </p:nvGraphicFramePr>
        <p:xfrm>
          <a:off x="4398963" y="4038600"/>
          <a:ext cx="3360737" cy="823913"/>
        </p:xfrm>
        <a:graphic>
          <a:graphicData uri="http://schemas.openxmlformats.org/presentationml/2006/ole">
            <p:oleObj spid="_x0000_s25617" name="Equation" r:id="rId6" imgW="1866600" imgH="457200" progId="Equation.3">
              <p:embed/>
            </p:oleObj>
          </a:graphicData>
        </a:graphic>
      </p:graphicFrame>
      <p:sp>
        <p:nvSpPr>
          <p:cNvPr id="25621" name="AutoShape 2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328400" y="6175375"/>
            <a:ext cx="863600" cy="682625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22" name="AutoShape 2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0533063" y="6223000"/>
            <a:ext cx="795337" cy="6350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274175" cy="771525"/>
          </a:xfrm>
        </p:spPr>
        <p:txBody>
          <a:bodyPr/>
          <a:lstStyle/>
          <a:p>
            <a:pPr algn="ctr" eaLnBrk="1" hangingPunct="1"/>
            <a:r>
              <a:rPr lang="uk-UA" altLang="ru-RU" sz="3200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Ознаки збіжності невласних інтегралів  </a:t>
            </a:r>
            <a:r>
              <a:rPr lang="en-US" altLang="ru-RU" sz="3200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altLang="ru-RU" sz="3200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роду</a:t>
            </a:r>
            <a:endParaRPr lang="ru-RU" sz="320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46188"/>
            <a:ext cx="10034588" cy="5522912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spcBef>
                <a:spcPct val="300000"/>
              </a:spcBef>
              <a:buFont typeface="Wingdings 3" pitchFamily="18" charset="2"/>
              <a:buNone/>
            </a:pPr>
            <a:r>
              <a:rPr lang="ru-RU" altLang="ru-RU" sz="24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Теорема 3 (</a:t>
            </a:r>
            <a:r>
              <a:rPr lang="uk-UA" altLang="ru-RU" sz="24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ознака абсолютної збіжності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).  </a:t>
            </a:r>
          </a:p>
          <a:p>
            <a:pPr algn="just" eaLnBrk="1" hangingPunct="1">
              <a:lnSpc>
                <a:spcPct val="90000"/>
              </a:lnSpc>
              <a:spcBef>
                <a:spcPct val="100000"/>
              </a:spcBef>
              <a:buFont typeface="Wingdings 3" pitchFamily="18" charset="2"/>
              <a:buNone/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Якщо збігається інтеграл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,  то і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інтеграл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algn="just" eaLnBrk="1" hangingPunct="1">
              <a:lnSpc>
                <a:spcPct val="90000"/>
              </a:lnSpc>
              <a:spcBef>
                <a:spcPct val="100000"/>
              </a:spcBef>
              <a:buFont typeface="Wingdings 3" pitchFamily="18" charset="2"/>
              <a:buNone/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теж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буде </a:t>
            </a:r>
            <a:r>
              <a:rPr lang="uk-UA" altLang="ru-RU" sz="2400" i="1" smtClean="0">
                <a:solidFill>
                  <a:srgbClr val="181818"/>
                </a:solidFill>
                <a:latin typeface="Times New Roman" pitchFamily="18" charset="0"/>
                <a:cs typeface="Times New Roman" pitchFamily="18" charset="0"/>
              </a:rPr>
              <a:t>збіжним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сходиться.  </a:t>
            </a:r>
          </a:p>
          <a:p>
            <a:pPr algn="just" eaLnBrk="1" hangingPunct="1">
              <a:lnSpc>
                <a:spcPct val="90000"/>
              </a:lnSpc>
              <a:spcBef>
                <a:spcPct val="100000"/>
              </a:spcBef>
              <a:buFont typeface="Wingdings 3" pitchFamily="18" charset="2"/>
              <a:buNone/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 цьому інтеграл                          називається  </a:t>
            </a:r>
            <a:r>
              <a:rPr lang="uk-UA" altLang="ru-RU" sz="2400" b="1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абсолютно</a:t>
            </a:r>
            <a:r>
              <a:rPr lang="uk-UA" altLang="ru-RU" sz="240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uk-UA" altLang="ru-RU" sz="24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100000"/>
              </a:spcBef>
              <a:buFont typeface="Wingdings 3" pitchFamily="18" charset="2"/>
              <a:buNone/>
            </a:pP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altLang="ru-RU" sz="2400" b="1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збіжним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endParaRPr lang="ru-RU" sz="2400" smtClean="0"/>
          </a:p>
        </p:txBody>
      </p:sp>
      <p:graphicFrame>
        <p:nvGraphicFramePr>
          <p:cNvPr id="4" name="Object 8"/>
          <p:cNvGraphicFramePr>
            <a:graphicFrameLocks noChangeAspect="1"/>
          </p:cNvGraphicFramePr>
          <p:nvPr/>
        </p:nvGraphicFramePr>
        <p:xfrm>
          <a:off x="3656013" y="1592263"/>
          <a:ext cx="1389062" cy="1096962"/>
        </p:xfrm>
        <a:graphic>
          <a:graphicData uri="http://schemas.openxmlformats.org/presentationml/2006/ole">
            <p:oleObj spid="_x0000_s26632" name="Формула" r:id="rId3" imgW="774364" imgH="609336" progId="Equation.3">
              <p:embed/>
            </p:oleObj>
          </a:graphicData>
        </a:graphic>
      </p:graphicFrame>
      <p:graphicFrame>
        <p:nvGraphicFramePr>
          <p:cNvPr id="5" name="Object 9"/>
          <p:cNvGraphicFramePr>
            <a:graphicFrameLocks noChangeAspect="1"/>
          </p:cNvGraphicFramePr>
          <p:nvPr/>
        </p:nvGraphicFramePr>
        <p:xfrm>
          <a:off x="7088188" y="1617663"/>
          <a:ext cx="1303337" cy="1096962"/>
        </p:xfrm>
        <a:graphic>
          <a:graphicData uri="http://schemas.openxmlformats.org/presentationml/2006/ole">
            <p:oleObj spid="_x0000_s26633" name="Формула" r:id="rId4" imgW="723586" imgH="609336" progId="Equation.3">
              <p:embed/>
            </p:oleObj>
          </a:graphicData>
        </a:graphic>
      </p:graphicFrame>
      <p:graphicFrame>
        <p:nvGraphicFramePr>
          <p:cNvPr id="6" name="Object 10"/>
          <p:cNvGraphicFramePr>
            <a:graphicFrameLocks noChangeAspect="1"/>
          </p:cNvGraphicFramePr>
          <p:nvPr/>
        </p:nvGraphicFramePr>
        <p:xfrm>
          <a:off x="3203575" y="3008313"/>
          <a:ext cx="1303338" cy="1096962"/>
        </p:xfrm>
        <a:graphic>
          <a:graphicData uri="http://schemas.openxmlformats.org/presentationml/2006/ole">
            <p:oleObj spid="_x0000_s26634" name="Формула" r:id="rId5" imgW="723586" imgH="609336" progId="Equation.3">
              <p:embed/>
            </p:oleObj>
          </a:graphicData>
        </a:graphic>
      </p:graphicFrame>
      <p:sp>
        <p:nvSpPr>
          <p:cNvPr id="26638" name="AutoShape 1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471275" y="6138863"/>
            <a:ext cx="720725" cy="719137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AutoShape 1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0734675" y="6175375"/>
            <a:ext cx="712788" cy="682625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250" y="119063"/>
            <a:ext cx="9178925" cy="819150"/>
          </a:xfrm>
        </p:spPr>
        <p:txBody>
          <a:bodyPr/>
          <a:lstStyle/>
          <a:p>
            <a:pPr algn="ctr" eaLnBrk="1" hangingPunct="1"/>
            <a:r>
              <a:rPr lang="uk-UA" altLang="ru-RU" sz="3200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Ознаки збіжності невласних інтегралів  </a:t>
            </a:r>
            <a:r>
              <a:rPr lang="en-US" altLang="ru-RU" sz="3200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altLang="ru-RU" sz="3200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роду</a:t>
            </a:r>
            <a:endParaRPr lang="ru-RU" sz="3200" smtClean="0"/>
          </a:p>
        </p:txBody>
      </p:sp>
      <p:sp>
        <p:nvSpPr>
          <p:cNvPr id="27666" name="Объект 2"/>
          <p:cNvSpPr>
            <a:spLocks noGrp="1"/>
          </p:cNvSpPr>
          <p:nvPr>
            <p:ph idx="1"/>
          </p:nvPr>
        </p:nvSpPr>
        <p:spPr>
          <a:xfrm>
            <a:off x="95250" y="1376363"/>
            <a:ext cx="10106025" cy="5380037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ct val="400000"/>
              </a:spcBef>
              <a:buFont typeface="Wingdings 3" pitchFamily="18" charset="2"/>
              <a:buNone/>
            </a:pP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Якщо                      розбіжний, то про інтеграл                    нічого</a:t>
            </a:r>
          </a:p>
          <a:p>
            <a:pPr algn="just" eaLnBrk="1" hangingPunct="1">
              <a:lnSpc>
                <a:spcPct val="90000"/>
              </a:lnSpc>
              <a:spcBef>
                <a:spcPct val="100000"/>
              </a:spcBef>
              <a:buFont typeface="Wingdings 3" pitchFamily="18" charset="2"/>
              <a:buNone/>
            </a:pP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сказати неможна. Він може розбігатися, а може і збігатися.  </a:t>
            </a:r>
          </a:p>
          <a:p>
            <a:pPr algn="just" eaLnBrk="1" hangingPunct="1">
              <a:lnSpc>
                <a:spcPct val="90000"/>
              </a:lnSpc>
              <a:spcBef>
                <a:spcPct val="100000"/>
              </a:spcBef>
              <a:buFont typeface="Wingdings 3" pitchFamily="18" charset="2"/>
              <a:buNone/>
            </a:pPr>
            <a:endParaRPr lang="en-US" altLang="ru-RU" sz="24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100000"/>
              </a:spcBef>
              <a:buFont typeface="Wingdings 3" pitchFamily="18" charset="2"/>
              <a:buNone/>
            </a:pP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Якщо                   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розбіжний, </a:t>
            </a:r>
            <a:r>
              <a:rPr lang="uk-UA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                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збіжний, </a:t>
            </a:r>
            <a:r>
              <a:rPr lang="uk-UA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інтеграл                    </a:t>
            </a:r>
          </a:p>
          <a:p>
            <a:pPr algn="just" eaLnBrk="1" hangingPunct="1">
              <a:lnSpc>
                <a:spcPct val="90000"/>
              </a:lnSpc>
              <a:spcBef>
                <a:spcPct val="100000"/>
              </a:spcBef>
              <a:buFont typeface="Wingdings 3" pitchFamily="18" charset="2"/>
              <a:buNone/>
            </a:pPr>
            <a:r>
              <a:rPr lang="uk-UA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називається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altLang="ru-RU" sz="2400" b="1" i="1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умовно збіжним</a:t>
            </a:r>
            <a:endParaRPr lang="uk-UA" sz="2400" smtClean="0"/>
          </a:p>
        </p:txBody>
      </p:sp>
      <p:graphicFrame>
        <p:nvGraphicFramePr>
          <p:cNvPr id="4" name="Object 12"/>
          <p:cNvGraphicFramePr>
            <a:graphicFrameLocks noChangeAspect="1"/>
          </p:cNvGraphicFramePr>
          <p:nvPr/>
        </p:nvGraphicFramePr>
        <p:xfrm>
          <a:off x="1000125" y="1031875"/>
          <a:ext cx="1389063" cy="1096963"/>
        </p:xfrm>
        <a:graphic>
          <a:graphicData uri="http://schemas.openxmlformats.org/presentationml/2006/ole">
            <p:oleObj spid="_x0000_s27660" name="Формула" r:id="rId3" imgW="774364" imgH="609336" progId="Equation.3">
              <p:embed/>
            </p:oleObj>
          </a:graphicData>
        </a:graphic>
      </p:graphicFrame>
      <p:graphicFrame>
        <p:nvGraphicFramePr>
          <p:cNvPr id="5" name="Object 13"/>
          <p:cNvGraphicFramePr>
            <a:graphicFrameLocks noChangeAspect="1"/>
          </p:cNvGraphicFramePr>
          <p:nvPr/>
        </p:nvGraphicFramePr>
        <p:xfrm>
          <a:off x="6181725" y="1031875"/>
          <a:ext cx="1303338" cy="1096963"/>
        </p:xfrm>
        <a:graphic>
          <a:graphicData uri="http://schemas.openxmlformats.org/presentationml/2006/ole">
            <p:oleObj spid="_x0000_s27661" name="Формула" r:id="rId4" imgW="723586" imgH="609336" progId="Equation.3">
              <p:embed/>
            </p:oleObj>
          </a:graphicData>
        </a:graphic>
      </p:graphicFrame>
      <p:graphicFrame>
        <p:nvGraphicFramePr>
          <p:cNvPr id="6" name="Object 14"/>
          <p:cNvGraphicFramePr>
            <a:graphicFrameLocks noChangeAspect="1"/>
          </p:cNvGraphicFramePr>
          <p:nvPr/>
        </p:nvGraphicFramePr>
        <p:xfrm>
          <a:off x="941388" y="3094038"/>
          <a:ext cx="1389062" cy="1096962"/>
        </p:xfrm>
        <a:graphic>
          <a:graphicData uri="http://schemas.openxmlformats.org/presentationml/2006/ole">
            <p:oleObj spid="_x0000_s27662" name="Формула" r:id="rId5" imgW="774364" imgH="609336" progId="Equation.3">
              <p:embed/>
            </p:oleObj>
          </a:graphicData>
        </a:graphic>
      </p:graphicFrame>
      <p:graphicFrame>
        <p:nvGraphicFramePr>
          <p:cNvPr id="7" name="Object 15"/>
          <p:cNvGraphicFramePr>
            <a:graphicFrameLocks noChangeAspect="1"/>
          </p:cNvGraphicFramePr>
          <p:nvPr/>
        </p:nvGraphicFramePr>
        <p:xfrm>
          <a:off x="4475163" y="3105150"/>
          <a:ext cx="1303337" cy="1096963"/>
        </p:xfrm>
        <a:graphic>
          <a:graphicData uri="http://schemas.openxmlformats.org/presentationml/2006/ole">
            <p:oleObj spid="_x0000_s27663" name="Формула" r:id="rId6" imgW="723586" imgH="609336" progId="Equation.3">
              <p:embed/>
            </p:oleObj>
          </a:graphicData>
        </a:graphic>
      </p:graphicFrame>
      <p:graphicFrame>
        <p:nvGraphicFramePr>
          <p:cNvPr id="8" name="Object 16"/>
          <p:cNvGraphicFramePr>
            <a:graphicFrameLocks noChangeAspect="1"/>
          </p:cNvGraphicFramePr>
          <p:nvPr/>
        </p:nvGraphicFramePr>
        <p:xfrm>
          <a:off x="328613" y="3851275"/>
          <a:ext cx="1303337" cy="1096963"/>
        </p:xfrm>
        <a:graphic>
          <a:graphicData uri="http://schemas.openxmlformats.org/presentationml/2006/ole">
            <p:oleObj spid="_x0000_s27664" name="Формула" r:id="rId7" imgW="723586" imgH="609336" progId="Equation.3">
              <p:embed/>
            </p:oleObj>
          </a:graphicData>
        </a:graphic>
      </p:graphicFrame>
      <p:sp>
        <p:nvSpPr>
          <p:cNvPr id="27668" name="AutoShape 2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566525" y="6223000"/>
            <a:ext cx="625475" cy="6350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69" name="AutoShape 21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0866438" y="6270625"/>
            <a:ext cx="676275" cy="587375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6363"/>
            <a:ext cx="10023475" cy="688975"/>
          </a:xfrm>
        </p:spPr>
        <p:txBody>
          <a:bodyPr/>
          <a:lstStyle/>
          <a:p>
            <a:pPr algn="ctr" eaLnBrk="1" hangingPunct="1"/>
            <a:r>
              <a:rPr lang="uk-UA" altLang="ru-RU" sz="3200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Невласні інтеграли </a:t>
            </a:r>
            <a:r>
              <a:rPr lang="en-US" altLang="ru-RU" sz="3200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altLang="ru-RU" sz="3200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altLang="ru-RU" sz="3200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роду </a:t>
            </a:r>
            <a:br>
              <a:rPr lang="ru-RU" altLang="ru-RU" sz="3200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200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altLang="ru-RU" sz="3200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від необмежених функцій)</a:t>
            </a:r>
            <a:r>
              <a:rPr lang="ru-RU" altLang="ru-RU" sz="3200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3200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smtClean="0"/>
          </a:p>
        </p:txBody>
      </p:sp>
      <p:graphicFrame>
        <p:nvGraphicFramePr>
          <p:cNvPr id="5" name="Object 15"/>
          <p:cNvGraphicFramePr>
            <a:graphicFrameLocks noChangeAspect="1"/>
          </p:cNvGraphicFramePr>
          <p:nvPr/>
        </p:nvGraphicFramePr>
        <p:xfrm>
          <a:off x="1708150" y="2616200"/>
          <a:ext cx="6073775" cy="1201738"/>
        </p:xfrm>
        <a:graphic>
          <a:graphicData uri="http://schemas.openxmlformats.org/presentationml/2006/ole">
            <p:oleObj spid="_x0000_s28687" name="Формула" r:id="rId3" imgW="2946400" imgH="609600" progId="Equation.3">
              <p:embed/>
            </p:oleObj>
          </a:graphicData>
        </a:graphic>
      </p:graphicFrame>
      <p:graphicFrame>
        <p:nvGraphicFramePr>
          <p:cNvPr id="7" name="Object 16"/>
          <p:cNvGraphicFramePr>
            <a:graphicFrameLocks noChangeAspect="1"/>
          </p:cNvGraphicFramePr>
          <p:nvPr/>
        </p:nvGraphicFramePr>
        <p:xfrm>
          <a:off x="5780088" y="3790950"/>
          <a:ext cx="2235200" cy="523875"/>
        </p:xfrm>
        <a:graphic>
          <a:graphicData uri="http://schemas.openxmlformats.org/presentationml/2006/ole">
            <p:oleObj spid="_x0000_s28688" name="Формула" r:id="rId4" imgW="1497950" imgH="355446" progId="Equation.3">
              <p:embed/>
            </p:oleObj>
          </a:graphicData>
        </a:graphic>
      </p:graphicFrame>
      <p:graphicFrame>
        <p:nvGraphicFramePr>
          <p:cNvPr id="8" name="Object 17"/>
          <p:cNvGraphicFramePr>
            <a:graphicFrameLocks noChangeAspect="1"/>
          </p:cNvGraphicFramePr>
          <p:nvPr/>
        </p:nvGraphicFramePr>
        <p:xfrm>
          <a:off x="3043238" y="5503863"/>
          <a:ext cx="3617912" cy="1101725"/>
        </p:xfrm>
        <a:graphic>
          <a:graphicData uri="http://schemas.openxmlformats.org/presentationml/2006/ole">
            <p:oleObj spid="_x0000_s28689" name="Формула" r:id="rId5" imgW="2032000" imgH="622300" progId="Equation.3">
              <p:embed/>
            </p:oleObj>
          </a:graphicData>
        </a:graphic>
      </p:graphicFrame>
      <p:sp>
        <p:nvSpPr>
          <p:cNvPr id="28693" name="AutoShape 2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399838" y="6175375"/>
            <a:ext cx="792162" cy="682625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4" name="AutoShape 2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0641013" y="6175375"/>
            <a:ext cx="735012" cy="682625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5" name="Text Box 23"/>
          <p:cNvSpPr txBox="1">
            <a:spLocks noChangeArrowheads="1"/>
          </p:cNvSpPr>
          <p:nvPr/>
        </p:nvSpPr>
        <p:spPr bwMode="auto">
          <a:xfrm>
            <a:off x="414338" y="1476375"/>
            <a:ext cx="9375775" cy="575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>
                <a:latin typeface="Times New Roman" pitchFamily="18" charset="0"/>
              </a:rPr>
              <a:t>Означення. </a:t>
            </a:r>
            <a:r>
              <a:rPr lang="uk-UA" sz="2400" b="1">
                <a:latin typeface="Times New Roman" pitchFamily="18" charset="0"/>
              </a:rPr>
              <a:t>Невласним інтегралом ІІ роду</a:t>
            </a:r>
            <a:r>
              <a:rPr lang="uk-UA" sz="2400">
                <a:latin typeface="Times New Roman" pitchFamily="18" charset="0"/>
              </a:rPr>
              <a:t> на проміжку            від функції          , обмеженої в точці     називається границя функції             при               .</a:t>
            </a:r>
          </a:p>
          <a:p>
            <a:pPr>
              <a:spcBef>
                <a:spcPct val="50000"/>
              </a:spcBef>
            </a:pPr>
            <a:endParaRPr lang="uk-UA" sz="240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uk-UA" sz="240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uk-UA" sz="2400">
                <a:latin typeface="Times New Roman" pitchFamily="18" charset="0"/>
              </a:rPr>
              <a:t>Якщо                  неперервна на           і                                  , то аналогічно визначається і позначається </a:t>
            </a:r>
            <a:r>
              <a:rPr lang="uk-UA" sz="2400" b="1">
                <a:latin typeface="Times New Roman" pitchFamily="18" charset="0"/>
              </a:rPr>
              <a:t>невласний інтеграл ІІ роду </a:t>
            </a:r>
            <a:r>
              <a:rPr lang="uk-UA" sz="2400">
                <a:latin typeface="Times New Roman" pitchFamily="18" charset="0"/>
              </a:rPr>
              <a:t> для функції          на проміжку             необмеженої в точці </a:t>
            </a:r>
          </a:p>
          <a:p>
            <a:pPr>
              <a:spcBef>
                <a:spcPct val="50000"/>
              </a:spcBef>
            </a:pPr>
            <a:endParaRPr lang="uk-UA" sz="240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uk-UA" sz="240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uk-UA" sz="240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28697" name="Rectangle 2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8696" name="Object 24"/>
          <p:cNvGraphicFramePr>
            <a:graphicFrameLocks noChangeAspect="1"/>
          </p:cNvGraphicFramePr>
          <p:nvPr/>
        </p:nvGraphicFramePr>
        <p:xfrm>
          <a:off x="8072438" y="1474788"/>
          <a:ext cx="720725" cy="460375"/>
        </p:xfrm>
        <a:graphic>
          <a:graphicData uri="http://schemas.openxmlformats.org/presentationml/2006/ole">
            <p:oleObj spid="_x0000_s28696" name="Формула" r:id="rId6" imgW="342603" imgH="215713" progId="Equation.3">
              <p:embed/>
            </p:oleObj>
          </a:graphicData>
        </a:graphic>
      </p:graphicFrame>
      <p:sp>
        <p:nvSpPr>
          <p:cNvPr id="28699" name="Rectangle 2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8698" name="Object 26"/>
          <p:cNvGraphicFramePr>
            <a:graphicFrameLocks noChangeAspect="1"/>
          </p:cNvGraphicFramePr>
          <p:nvPr/>
        </p:nvGraphicFramePr>
        <p:xfrm>
          <a:off x="1655763" y="1938338"/>
          <a:ext cx="633412" cy="369887"/>
        </p:xfrm>
        <a:graphic>
          <a:graphicData uri="http://schemas.openxmlformats.org/presentationml/2006/ole">
            <p:oleObj spid="_x0000_s28698" name="Формула" r:id="rId7" imgW="342751" imgH="203112" progId="Equation.3">
              <p:embed/>
            </p:oleObj>
          </a:graphicData>
        </a:graphic>
      </p:graphicFrame>
      <p:sp>
        <p:nvSpPr>
          <p:cNvPr id="28701" name="Rectangle 2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8700" name="Object 28"/>
          <p:cNvGraphicFramePr>
            <a:graphicFrameLocks noChangeAspect="1"/>
          </p:cNvGraphicFramePr>
          <p:nvPr/>
        </p:nvGraphicFramePr>
        <p:xfrm>
          <a:off x="8899525" y="1901825"/>
          <a:ext cx="700088" cy="460375"/>
        </p:xfrm>
        <a:graphic>
          <a:graphicData uri="http://schemas.openxmlformats.org/presentationml/2006/ole">
            <p:oleObj spid="_x0000_s28700" name="Формула" r:id="rId8" imgW="330057" imgH="215806" progId="Equation.3">
              <p:embed/>
            </p:oleObj>
          </a:graphicData>
        </a:graphic>
      </p:graphicFrame>
      <p:sp>
        <p:nvSpPr>
          <p:cNvPr id="28703" name="Rectangle 3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8702" name="Object 30"/>
          <p:cNvGraphicFramePr>
            <a:graphicFrameLocks noChangeAspect="1"/>
          </p:cNvGraphicFramePr>
          <p:nvPr/>
        </p:nvGraphicFramePr>
        <p:xfrm>
          <a:off x="1133475" y="2317750"/>
          <a:ext cx="1182688" cy="377825"/>
        </p:xfrm>
        <a:graphic>
          <a:graphicData uri="http://schemas.openxmlformats.org/presentationml/2006/ole">
            <p:oleObj spid="_x0000_s28702" name="Формула" r:id="rId9" imgW="685502" imgH="215806" progId="Equation.3">
              <p:embed/>
            </p:oleObj>
          </a:graphicData>
        </a:graphic>
      </p:graphicFrame>
      <p:sp>
        <p:nvSpPr>
          <p:cNvPr id="28705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8704" name="Object 32"/>
          <p:cNvGraphicFramePr>
            <a:graphicFrameLocks noChangeAspect="1"/>
          </p:cNvGraphicFramePr>
          <p:nvPr/>
        </p:nvGraphicFramePr>
        <p:xfrm>
          <a:off x="1389063" y="3913188"/>
          <a:ext cx="1093787" cy="376237"/>
        </p:xfrm>
        <a:graphic>
          <a:graphicData uri="http://schemas.openxmlformats.org/presentationml/2006/ole">
            <p:oleObj spid="_x0000_s28704" name="Формула" r:id="rId10" imgW="583947" imgH="203112" progId="Equation.3">
              <p:embed/>
            </p:oleObj>
          </a:graphicData>
        </a:graphic>
      </p:graphicFrame>
      <p:sp>
        <p:nvSpPr>
          <p:cNvPr id="28707" name="Rectangle 3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8706" name="Object 34"/>
          <p:cNvGraphicFramePr>
            <a:graphicFrameLocks noChangeAspect="1"/>
          </p:cNvGraphicFramePr>
          <p:nvPr/>
        </p:nvGraphicFramePr>
        <p:xfrm>
          <a:off x="4546600" y="3889375"/>
          <a:ext cx="657225" cy="407988"/>
        </p:xfrm>
        <a:graphic>
          <a:graphicData uri="http://schemas.openxmlformats.org/presentationml/2006/ole">
            <p:oleObj spid="_x0000_s28706" name="Формула" r:id="rId11" imgW="355292" imgH="215713" progId="Equation.3">
              <p:embed/>
            </p:oleObj>
          </a:graphicData>
        </a:graphic>
      </p:graphicFrame>
      <p:graphicFrame>
        <p:nvGraphicFramePr>
          <p:cNvPr id="28708" name="Object 36"/>
          <p:cNvGraphicFramePr>
            <a:graphicFrameLocks noChangeAspect="1"/>
          </p:cNvGraphicFramePr>
          <p:nvPr/>
        </p:nvGraphicFramePr>
        <p:xfrm>
          <a:off x="2101850" y="4641850"/>
          <a:ext cx="633413" cy="369888"/>
        </p:xfrm>
        <a:graphic>
          <a:graphicData uri="http://schemas.openxmlformats.org/presentationml/2006/ole">
            <p:oleObj spid="_x0000_s28708" name="Формула" r:id="rId12" imgW="342751" imgH="203112" progId="Equation.3">
              <p:embed/>
            </p:oleObj>
          </a:graphicData>
        </a:graphic>
      </p:graphicFrame>
      <p:graphicFrame>
        <p:nvGraphicFramePr>
          <p:cNvPr id="28709" name="Object 37"/>
          <p:cNvGraphicFramePr>
            <a:graphicFrameLocks noChangeAspect="1"/>
          </p:cNvGraphicFramePr>
          <p:nvPr/>
        </p:nvGraphicFramePr>
        <p:xfrm>
          <a:off x="4579938" y="4618038"/>
          <a:ext cx="720725" cy="460375"/>
        </p:xfrm>
        <a:graphic>
          <a:graphicData uri="http://schemas.openxmlformats.org/presentationml/2006/ole">
            <p:oleObj spid="_x0000_s28709" name="Формула" r:id="rId13" imgW="342603" imgH="215713" progId="Equation.3">
              <p:embed/>
            </p:oleObj>
          </a:graphicData>
        </a:graphic>
      </p:graphicFrame>
      <p:sp>
        <p:nvSpPr>
          <p:cNvPr id="28712" name="Rectangle 4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8711" name="Object 39"/>
          <p:cNvGraphicFramePr>
            <a:graphicFrameLocks noChangeAspect="1"/>
          </p:cNvGraphicFramePr>
          <p:nvPr/>
        </p:nvGraphicFramePr>
        <p:xfrm>
          <a:off x="8169275" y="4679950"/>
          <a:ext cx="268288" cy="309563"/>
        </p:xfrm>
        <a:graphic>
          <a:graphicData uri="http://schemas.openxmlformats.org/presentationml/2006/ole">
            <p:oleObj spid="_x0000_s28711" name="Формула" r:id="rId14" imgW="126835" imgH="139518" progId="Equation.3">
              <p:embed/>
            </p:oleObj>
          </a:graphicData>
        </a:graphic>
      </p:graphicFrame>
      <p:sp>
        <p:nvSpPr>
          <p:cNvPr id="28714" name="Rectangle 4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8713" name="Object 41"/>
          <p:cNvGraphicFramePr>
            <a:graphicFrameLocks noChangeAspect="1"/>
          </p:cNvGraphicFramePr>
          <p:nvPr/>
        </p:nvGraphicFramePr>
        <p:xfrm>
          <a:off x="4841875" y="1889125"/>
          <a:ext cx="244475" cy="358775"/>
        </p:xfrm>
        <a:graphic>
          <a:graphicData uri="http://schemas.openxmlformats.org/presentationml/2006/ole">
            <p:oleObj spid="_x0000_s28713" name="Формула" r:id="rId15" imgW="126725" imgH="177415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Заголовок 1"/>
          <p:cNvSpPr>
            <a:spLocks noGrp="1"/>
          </p:cNvSpPr>
          <p:nvPr>
            <p:ph type="title"/>
          </p:nvPr>
        </p:nvSpPr>
        <p:spPr>
          <a:xfrm>
            <a:off x="106363" y="130175"/>
            <a:ext cx="9167812" cy="760413"/>
          </a:xfrm>
        </p:spPr>
        <p:txBody>
          <a:bodyPr/>
          <a:lstStyle/>
          <a:p>
            <a:pPr algn="ctr" eaLnBrk="1" hangingPunct="1"/>
            <a:r>
              <a:rPr lang="uk-UA" altLang="ru-RU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Невласні інтеграли </a:t>
            </a:r>
            <a:r>
              <a:rPr lang="en-US" altLang="ru-RU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altLang="ru-RU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altLang="ru-RU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роду</a:t>
            </a:r>
            <a:endParaRPr 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363" y="890588"/>
            <a:ext cx="9904412" cy="5772150"/>
          </a:xfrm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90000"/>
              </a:lnSpc>
              <a:buFont typeface="Wingdings 3" pitchFamily="18" charset="2"/>
              <a:buNone/>
              <a:tabLst>
                <a:tab pos="7808913" algn="l"/>
              </a:tabLst>
            </a:pPr>
            <a:r>
              <a:rPr lang="uk-UA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Якщо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неперервна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]\{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} 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точка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нескінченного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розриву функції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uk-UA" altLang="ru-RU" sz="2400" b="1" i="1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невласний інтеграл</a:t>
            </a:r>
            <a:r>
              <a:rPr lang="ru-RU" altLang="ru-RU" sz="2400" b="1" i="1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400" b="1" i="1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altLang="ru-RU" sz="2400" b="1" i="1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altLang="ru-RU" sz="2400" b="1" i="1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 роду</a:t>
            </a:r>
            <a:r>
              <a:rPr lang="ru-RU" altLang="ru-RU" sz="2400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uk-UA" altLang="ru-RU" sz="2400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функції </a:t>
            </a:r>
            <a:r>
              <a:rPr lang="ru-RU" altLang="ru-RU" sz="2400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400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400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altLang="ru-RU" sz="2400" b="1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uk-UA" altLang="ru-RU" sz="2400" b="1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проміжку</a:t>
            </a:r>
            <a:r>
              <a:rPr lang="ru-RU" altLang="ru-RU" sz="2400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altLang="ru-RU" sz="2400" i="1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sz="240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ru-RU" sz="2400" i="1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240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називають</a:t>
            </a:r>
          </a:p>
          <a:p>
            <a:pPr marL="0" indent="0" algn="just" eaLnBrk="1" hangingPunct="1">
              <a:lnSpc>
                <a:spcPct val="90000"/>
              </a:lnSpc>
              <a:spcBef>
                <a:spcPct val="85000"/>
              </a:spcBef>
              <a:buFont typeface="Wingdings 3" pitchFamily="18" charset="2"/>
              <a:buNone/>
              <a:tabLst>
                <a:tab pos="7808913" algn="l"/>
              </a:tabLst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          </a:t>
            </a:r>
          </a:p>
          <a:p>
            <a:pPr marL="0" indent="0" algn="just" eaLnBrk="1" hangingPunct="1">
              <a:lnSpc>
                <a:spcPct val="90000"/>
              </a:lnSpc>
              <a:buFont typeface="Wingdings 3" pitchFamily="18" charset="2"/>
              <a:buNone/>
              <a:tabLst>
                <a:tab pos="7808913" algn="l"/>
              </a:tabLst>
            </a:pPr>
            <a:endParaRPr lang="ru-RU" altLang="ru-RU" sz="240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Font typeface="Wingdings 3" pitchFamily="18" charset="2"/>
              <a:buNone/>
              <a:tabLst>
                <a:tab pos="7808913" algn="l"/>
              </a:tabLst>
            </a:pPr>
            <a:endParaRPr lang="en-US" altLang="ru-RU" sz="24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Font typeface="Wingdings 3" pitchFamily="18" charset="2"/>
              <a:buNone/>
              <a:tabLst>
                <a:tab pos="7808913" algn="l"/>
              </a:tabLst>
            </a:pP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Невласний інтеграл на</a:t>
            </a:r>
            <a:r>
              <a:rPr lang="uk-UA" altLang="ru-RU" sz="2400" smtClean="0">
                <a:latin typeface="Times New Roman" pitchFamily="18" charset="0"/>
                <a:cs typeface="Times New Roman" pitchFamily="18" charset="0"/>
              </a:rPr>
              <a:t> проміжку 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altLang="ru-RU" sz="2400" i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ru-RU" sz="2400" i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ru-RU" sz="240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від функції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uk-UA" altLang="ru-RU" sz="2400" smtClean="0">
                <a:latin typeface="Times New Roman" pitchFamily="18" charset="0"/>
                <a:cs typeface="Times New Roman" pitchFamily="18" charset="0"/>
              </a:rPr>
              <a:t>необмеженою всередині цього відрізку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називається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b="1" i="1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збіжним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якщо </a:t>
            </a:r>
            <a:r>
              <a:rPr lang="uk-UA" altLang="ru-RU" sz="24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обидва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інтеграла в правій частині формули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збігаються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marL="0" indent="0" algn="just" eaLnBrk="1" hangingPunct="1">
              <a:lnSpc>
                <a:spcPct val="90000"/>
              </a:lnSpc>
              <a:buFont typeface="Wingdings 3" pitchFamily="18" charset="2"/>
              <a:buNone/>
              <a:tabLst>
                <a:tab pos="7808913" algn="l"/>
              </a:tabLst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протилежному випадку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невласний інтеграл на проміжку 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altLang="ru-RU" sz="2400" i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ru-RU" sz="2400" i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ru-RU" sz="240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називається  </a:t>
            </a:r>
            <a:r>
              <a:rPr lang="uk-UA" altLang="ru-RU" sz="2400" b="1" i="1" smtClean="0">
                <a:solidFill>
                  <a:srgbClr val="C42F1A"/>
                </a:solidFill>
                <a:latin typeface="Times New Roman" pitchFamily="18" charset="0"/>
                <a:cs typeface="Times New Roman" pitchFamily="18" charset="0"/>
              </a:rPr>
              <a:t>розбіжним</a:t>
            </a:r>
            <a:r>
              <a:rPr lang="ru-RU" altLang="ru-RU" sz="2400" smtClean="0">
                <a:solidFill>
                  <a:srgbClr val="000000"/>
                </a:solidFill>
                <a:cs typeface="Times New Roman" pitchFamily="18" charset="0"/>
              </a:rPr>
              <a:t>.</a:t>
            </a:r>
          </a:p>
          <a:p>
            <a:pPr marL="0" indent="0" eaLnBrk="1" hangingPunct="1">
              <a:tabLst>
                <a:tab pos="7808913" algn="l"/>
              </a:tabLst>
            </a:pPr>
            <a:endParaRPr lang="ru-RU" sz="2400" smtClean="0"/>
          </a:p>
        </p:txBody>
      </p:sp>
      <p:graphicFrame>
        <p:nvGraphicFramePr>
          <p:cNvPr id="4" name="Object 5"/>
          <p:cNvGraphicFramePr>
            <a:graphicFrameLocks noChangeAspect="1"/>
          </p:cNvGraphicFramePr>
          <p:nvPr/>
        </p:nvGraphicFramePr>
        <p:xfrm>
          <a:off x="2894013" y="2184400"/>
          <a:ext cx="4116387" cy="1081088"/>
        </p:xfrm>
        <a:graphic>
          <a:graphicData uri="http://schemas.openxmlformats.org/presentationml/2006/ole">
            <p:oleObj spid="_x0000_s29701" name="Формула" r:id="rId3" imgW="2286000" imgH="596900" progId="Equation.3">
              <p:embed/>
            </p:oleObj>
          </a:graphicData>
        </a:graphic>
      </p:graphicFrame>
      <p:sp>
        <p:nvSpPr>
          <p:cNvPr id="29705" name="AutoShape 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447463" y="6281738"/>
            <a:ext cx="744537" cy="57626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AutoShape 10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0675938" y="6281738"/>
            <a:ext cx="771525" cy="576262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Заголовок 1"/>
          <p:cNvSpPr>
            <a:spLocks noGrp="1"/>
          </p:cNvSpPr>
          <p:nvPr>
            <p:ph type="title"/>
          </p:nvPr>
        </p:nvSpPr>
        <p:spPr>
          <a:xfrm>
            <a:off x="0" y="82550"/>
            <a:ext cx="9274175" cy="890588"/>
          </a:xfrm>
        </p:spPr>
        <p:txBody>
          <a:bodyPr/>
          <a:lstStyle/>
          <a:p>
            <a:pPr algn="ctr" eaLnBrk="1" hangingPunct="1"/>
            <a:r>
              <a:rPr lang="uk-UA" altLang="ru-RU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Невласні інтеграли </a:t>
            </a:r>
            <a:r>
              <a:rPr lang="en-US" altLang="ru-RU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altLang="ru-RU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altLang="ru-RU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роду</a:t>
            </a:r>
            <a:endParaRPr lang="ru-RU" smtClean="0"/>
          </a:p>
        </p:txBody>
      </p:sp>
      <p:pic>
        <p:nvPicPr>
          <p:cNvPr id="60418" name="Рисунок 1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863" y="4333875"/>
            <a:ext cx="9401175" cy="248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19" name="Объект 17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973138"/>
            <a:ext cx="9952038" cy="3278187"/>
          </a:xfrm>
        </p:spPr>
      </p:pic>
      <p:sp>
        <p:nvSpPr>
          <p:cNvPr id="6042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531600" y="6223000"/>
            <a:ext cx="660400" cy="6350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422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0771188" y="6223000"/>
            <a:ext cx="760412" cy="6350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8" name="Заголовок 1"/>
          <p:cNvSpPr>
            <a:spLocks noGrp="1"/>
          </p:cNvSpPr>
          <p:nvPr>
            <p:ph type="title"/>
          </p:nvPr>
        </p:nvSpPr>
        <p:spPr>
          <a:xfrm>
            <a:off x="0" y="166688"/>
            <a:ext cx="9952038" cy="819150"/>
          </a:xfrm>
        </p:spPr>
        <p:txBody>
          <a:bodyPr/>
          <a:lstStyle/>
          <a:p>
            <a:pPr algn="ctr" eaLnBrk="1" hangingPunct="1"/>
            <a:r>
              <a:rPr lang="uk-UA" altLang="ru-RU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Невласні інтеграли </a:t>
            </a:r>
            <a:r>
              <a:rPr lang="en-US" altLang="ru-RU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altLang="ru-RU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altLang="ru-RU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роду</a:t>
            </a:r>
            <a:endParaRPr 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550" y="1176338"/>
            <a:ext cx="11479213" cy="5556250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altLang="ru-RU" sz="2400" smtClean="0">
                <a:latin typeface="Times New Roman" pitchFamily="18" charset="0"/>
                <a:cs typeface="Times New Roman" pitchFamily="18" charset="0"/>
              </a:rPr>
              <a:t>Еталонні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uk-UA" altLang="ru-RU" sz="2400" smtClean="0">
                <a:latin typeface="Times New Roman" pitchFamily="18" charset="0"/>
                <a:cs typeface="Times New Roman" pitchFamily="18" charset="0"/>
              </a:rPr>
              <a:t>інтеграли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uk-UA" altLang="ru-RU" sz="2400" smtClean="0">
                <a:solidFill>
                  <a:srgbClr val="181818"/>
                </a:solidFill>
                <a:latin typeface="Times New Roman" pitchFamily="18" charset="0"/>
                <a:cs typeface="Times New Roman" pitchFamily="18" charset="0"/>
              </a:rPr>
              <a:t>невласних інтегралів </a:t>
            </a:r>
            <a:r>
              <a:rPr lang="en-US" altLang="ru-RU" sz="2400" smtClean="0">
                <a:solidFill>
                  <a:srgbClr val="181818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altLang="ru-RU" sz="2400" smtClean="0">
                <a:solidFill>
                  <a:srgbClr val="181818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altLang="ru-RU" sz="2400" smtClean="0">
                <a:solidFill>
                  <a:srgbClr val="181818"/>
                </a:solidFill>
                <a:latin typeface="Times New Roman" pitchFamily="18" charset="0"/>
                <a:cs typeface="Times New Roman" pitchFamily="18" charset="0"/>
              </a:rPr>
              <a:t> роду (</a:t>
            </a:r>
            <a:r>
              <a:rPr lang="uk-UA" altLang="ru-RU" sz="2400" smtClean="0">
                <a:solidFill>
                  <a:srgbClr val="181818"/>
                </a:solidFill>
                <a:latin typeface="Times New Roman" pitchFamily="18" charset="0"/>
                <a:cs typeface="Times New Roman" pitchFamily="18" charset="0"/>
              </a:rPr>
              <a:t>від необмежених функцій)</a:t>
            </a:r>
            <a:r>
              <a:rPr lang="ru-RU" altLang="ru-RU" sz="2400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400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10"/>
          <p:cNvGraphicFramePr>
            <a:graphicFrameLocks noChangeAspect="1"/>
          </p:cNvGraphicFramePr>
          <p:nvPr/>
        </p:nvGraphicFramePr>
        <p:xfrm>
          <a:off x="1619250" y="2390775"/>
          <a:ext cx="1639888" cy="1079500"/>
        </p:xfrm>
        <a:graphic>
          <a:graphicData uri="http://schemas.openxmlformats.org/presentationml/2006/ole">
            <p:oleObj spid="_x0000_s31754" name="Формула" r:id="rId3" imgW="914400" imgH="596900" progId="Equation.3">
              <p:embed/>
            </p:oleObj>
          </a:graphicData>
        </a:graphic>
      </p:graphicFrame>
      <p:graphicFrame>
        <p:nvGraphicFramePr>
          <p:cNvPr id="5" name="Object 11"/>
          <p:cNvGraphicFramePr>
            <a:graphicFrameLocks noChangeAspect="1"/>
          </p:cNvGraphicFramePr>
          <p:nvPr/>
        </p:nvGraphicFramePr>
        <p:xfrm>
          <a:off x="1597025" y="3659188"/>
          <a:ext cx="1662113" cy="1079500"/>
        </p:xfrm>
        <a:graphic>
          <a:graphicData uri="http://schemas.openxmlformats.org/presentationml/2006/ole">
            <p:oleObj spid="_x0000_s31755" name="Формула" r:id="rId4" imgW="927100" imgH="596900" progId="Equation.3">
              <p:embed/>
            </p:oleObj>
          </a:graphicData>
        </a:graphic>
      </p:graphicFrame>
      <p:graphicFrame>
        <p:nvGraphicFramePr>
          <p:cNvPr id="6" name="Object 12"/>
          <p:cNvGraphicFramePr>
            <a:graphicFrameLocks noChangeAspect="1"/>
          </p:cNvGraphicFramePr>
          <p:nvPr/>
        </p:nvGraphicFramePr>
        <p:xfrm>
          <a:off x="4232275" y="2589213"/>
          <a:ext cx="3252788" cy="823912"/>
        </p:xfrm>
        <a:graphic>
          <a:graphicData uri="http://schemas.openxmlformats.org/presentationml/2006/ole">
            <p:oleObj spid="_x0000_s31756" name="Equation" r:id="rId5" imgW="1803240" imgH="457200" progId="Equation.3">
              <p:embed/>
            </p:oleObj>
          </a:graphicData>
        </a:graphic>
      </p:graphicFrame>
      <p:graphicFrame>
        <p:nvGraphicFramePr>
          <p:cNvPr id="7" name="Object 13"/>
          <p:cNvGraphicFramePr>
            <a:graphicFrameLocks noChangeAspect="1"/>
          </p:cNvGraphicFramePr>
          <p:nvPr/>
        </p:nvGraphicFramePr>
        <p:xfrm>
          <a:off x="4232275" y="3857625"/>
          <a:ext cx="3252788" cy="823913"/>
        </p:xfrm>
        <a:graphic>
          <a:graphicData uri="http://schemas.openxmlformats.org/presentationml/2006/ole">
            <p:oleObj spid="_x0000_s31757" name="Equation" r:id="rId6" imgW="1803240" imgH="457200" progId="Equation.3">
              <p:embed/>
            </p:oleObj>
          </a:graphicData>
        </a:graphic>
      </p:graphicFrame>
      <p:sp>
        <p:nvSpPr>
          <p:cNvPr id="31761" name="AutoShape 1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436350" y="6210300"/>
            <a:ext cx="755650" cy="6477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3" name="AutoShape 19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10771188" y="6223000"/>
            <a:ext cx="676275" cy="635000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79" name="Заголовок 1"/>
          <p:cNvSpPr>
            <a:spLocks noGrp="1"/>
          </p:cNvSpPr>
          <p:nvPr>
            <p:ph type="title"/>
          </p:nvPr>
        </p:nvSpPr>
        <p:spPr>
          <a:xfrm>
            <a:off x="207963" y="0"/>
            <a:ext cx="9274175" cy="777875"/>
          </a:xfrm>
        </p:spPr>
        <p:txBody>
          <a:bodyPr/>
          <a:lstStyle/>
          <a:p>
            <a:pPr algn="ctr" eaLnBrk="1" hangingPunct="1"/>
            <a:r>
              <a:rPr lang="uk-UA" altLang="ru-RU" b="1" i="1" smtClean="0">
                <a:latin typeface="Times New Roman" pitchFamily="18" charset="0"/>
                <a:cs typeface="Times New Roman" pitchFamily="18" charset="0"/>
              </a:rPr>
              <a:t>Визначений інтеграл і його застосування</a:t>
            </a:r>
            <a:r>
              <a:rPr lang="uk-UA" altLang="ru-RU" i="1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mtClean="0"/>
          </a:p>
        </p:txBody>
      </p:sp>
      <p:sp>
        <p:nvSpPr>
          <p:cNvPr id="12380" name="Объект 2"/>
          <p:cNvSpPr>
            <a:spLocks noGrp="1"/>
          </p:cNvSpPr>
          <p:nvPr>
            <p:ph idx="1"/>
          </p:nvPr>
        </p:nvSpPr>
        <p:spPr>
          <a:xfrm>
            <a:off x="95250" y="777875"/>
            <a:ext cx="9178925" cy="60801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1800" smtClean="0">
                <a:solidFill>
                  <a:srgbClr val="000000"/>
                </a:solidFill>
              </a:rPr>
              <a:t>	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Нехай 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 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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0 ,  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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] .</a:t>
            </a:r>
            <a:endParaRPr lang="ru-RU" altLang="ru-RU" sz="24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Площа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криволінійної трапеції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ru-RU" altLang="ru-RU" sz="24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ru-RU" altLang="ru-RU" sz="24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ru-RU" altLang="ru-RU" sz="28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ru-RU" altLang="ru-RU" sz="28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ru-RU" altLang="ru-RU" sz="28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156" name="Object 77"/>
          <p:cNvGraphicFramePr>
            <a:graphicFrameLocks noChangeAspect="1"/>
          </p:cNvGraphicFramePr>
          <p:nvPr/>
        </p:nvGraphicFramePr>
        <p:xfrm>
          <a:off x="6435725" y="942975"/>
          <a:ext cx="2692400" cy="977900"/>
        </p:xfrm>
        <a:graphic>
          <a:graphicData uri="http://schemas.openxmlformats.org/presentationml/2006/ole">
            <p:oleObj spid="_x0000_s12365" name="Формула" r:id="rId3" imgW="1497950" imgH="545863" progId="Equation.3">
              <p:embed/>
            </p:oleObj>
          </a:graphicData>
        </a:graphic>
      </p:graphicFrame>
      <p:sp>
        <p:nvSpPr>
          <p:cNvPr id="227" name="Line 2"/>
          <p:cNvSpPr>
            <a:spLocks noChangeAspect="1" noChangeShapeType="1"/>
          </p:cNvSpPr>
          <p:nvPr/>
        </p:nvSpPr>
        <p:spPr bwMode="auto">
          <a:xfrm flipH="1" flipV="1">
            <a:off x="1892300" y="1912938"/>
            <a:ext cx="0" cy="38004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stealth" w="sm" len="lg"/>
          </a:ln>
        </p:spPr>
        <p:txBody>
          <a:bodyPr/>
          <a:lstStyle/>
          <a:p>
            <a:endParaRPr lang="en-US"/>
          </a:p>
        </p:txBody>
      </p:sp>
      <p:sp>
        <p:nvSpPr>
          <p:cNvPr id="228" name="Line 3"/>
          <p:cNvSpPr>
            <a:spLocks noChangeAspect="1" noChangeShapeType="1"/>
          </p:cNvSpPr>
          <p:nvPr/>
        </p:nvSpPr>
        <p:spPr bwMode="auto">
          <a:xfrm>
            <a:off x="1501775" y="5368925"/>
            <a:ext cx="5832475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stealth" w="sm" len="lg"/>
          </a:ln>
        </p:spPr>
        <p:txBody>
          <a:bodyPr/>
          <a:lstStyle/>
          <a:p>
            <a:endParaRPr lang="en-US"/>
          </a:p>
        </p:txBody>
      </p:sp>
      <p:sp>
        <p:nvSpPr>
          <p:cNvPr id="229" name="Rectangle 4" descr="Светлый диагональный 1"/>
          <p:cNvSpPr>
            <a:spLocks noChangeAspect="1" noChangeArrowheads="1"/>
          </p:cNvSpPr>
          <p:nvPr/>
        </p:nvSpPr>
        <p:spPr bwMode="auto">
          <a:xfrm>
            <a:off x="2668588" y="3298825"/>
            <a:ext cx="777875" cy="2071688"/>
          </a:xfrm>
          <a:prstGeom prst="rect">
            <a:avLst/>
          </a:prstGeom>
          <a:pattFill prst="ltDnDiag">
            <a:fgClr>
              <a:schemeClr val="bg2"/>
            </a:fgClr>
            <a:bgClr>
              <a:schemeClr val="bg1"/>
            </a:bgClr>
          </a:patt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 altLang="ru-RU" sz="2400">
              <a:latin typeface="Times New Roman" pitchFamily="18" charset="0"/>
            </a:endParaRPr>
          </a:p>
        </p:txBody>
      </p:sp>
      <p:sp>
        <p:nvSpPr>
          <p:cNvPr id="230" name="Rectangle 5" descr="Светлый диагональный 2"/>
          <p:cNvSpPr>
            <a:spLocks noChangeAspect="1" noChangeArrowheads="1"/>
          </p:cNvSpPr>
          <p:nvPr/>
        </p:nvSpPr>
        <p:spPr bwMode="auto">
          <a:xfrm>
            <a:off x="3446463" y="2949575"/>
            <a:ext cx="779462" cy="2417763"/>
          </a:xfrm>
          <a:prstGeom prst="rect">
            <a:avLst/>
          </a:prstGeom>
          <a:pattFill prst="ltUpDiag">
            <a:fgClr>
              <a:schemeClr val="bg2"/>
            </a:fgClr>
            <a:bgClr>
              <a:schemeClr val="bg1"/>
            </a:bgClr>
          </a:patt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 altLang="ru-RU" sz="2400">
              <a:latin typeface="Times New Roman" pitchFamily="18" charset="0"/>
            </a:endParaRPr>
          </a:p>
        </p:txBody>
      </p:sp>
      <p:sp>
        <p:nvSpPr>
          <p:cNvPr id="231" name="Rectangle 6" descr="Светлый диагональный 1"/>
          <p:cNvSpPr>
            <a:spLocks noChangeAspect="1" noChangeArrowheads="1"/>
          </p:cNvSpPr>
          <p:nvPr/>
        </p:nvSpPr>
        <p:spPr bwMode="auto">
          <a:xfrm>
            <a:off x="4225925" y="3638550"/>
            <a:ext cx="776288" cy="1727200"/>
          </a:xfrm>
          <a:prstGeom prst="rect">
            <a:avLst/>
          </a:prstGeom>
          <a:pattFill prst="ltDnDiag">
            <a:fgClr>
              <a:schemeClr val="bg2"/>
            </a:fgClr>
            <a:bgClr>
              <a:schemeClr val="bg1"/>
            </a:bgClr>
          </a:patt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 altLang="ru-RU" sz="2400">
              <a:latin typeface="Times New Roman" pitchFamily="18" charset="0"/>
            </a:endParaRPr>
          </a:p>
        </p:txBody>
      </p:sp>
      <p:sp>
        <p:nvSpPr>
          <p:cNvPr id="232" name="Rectangle 7" descr="Светлый диагональный 2"/>
          <p:cNvSpPr>
            <a:spLocks noChangeAspect="1" noChangeArrowheads="1"/>
          </p:cNvSpPr>
          <p:nvPr/>
        </p:nvSpPr>
        <p:spPr bwMode="auto">
          <a:xfrm>
            <a:off x="5002213" y="3295650"/>
            <a:ext cx="776287" cy="2073275"/>
          </a:xfrm>
          <a:prstGeom prst="rect">
            <a:avLst/>
          </a:prstGeom>
          <a:pattFill prst="ltUpDiag">
            <a:fgClr>
              <a:schemeClr val="bg2"/>
            </a:fgClr>
            <a:bgClr>
              <a:schemeClr val="bg1"/>
            </a:bgClr>
          </a:patt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 altLang="ru-RU" sz="2400">
              <a:latin typeface="Times New Roman" pitchFamily="18" charset="0"/>
            </a:endParaRPr>
          </a:p>
        </p:txBody>
      </p:sp>
      <p:sp>
        <p:nvSpPr>
          <p:cNvPr id="233" name="Rectangle 8" descr="Светлый диагональный 1"/>
          <p:cNvSpPr>
            <a:spLocks noChangeAspect="1" noChangeArrowheads="1"/>
          </p:cNvSpPr>
          <p:nvPr/>
        </p:nvSpPr>
        <p:spPr bwMode="auto">
          <a:xfrm>
            <a:off x="5778500" y="2605088"/>
            <a:ext cx="779463" cy="2763837"/>
          </a:xfrm>
          <a:prstGeom prst="rect">
            <a:avLst/>
          </a:prstGeom>
          <a:pattFill prst="ltDnDiag">
            <a:fgClr>
              <a:schemeClr val="bg2"/>
            </a:fgClr>
            <a:bgClr>
              <a:schemeClr val="bg1"/>
            </a:bgClr>
          </a:patt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 altLang="ru-RU" sz="2400">
              <a:latin typeface="Times New Roman" pitchFamily="18" charset="0"/>
            </a:endParaRPr>
          </a:p>
        </p:txBody>
      </p:sp>
      <p:sp>
        <p:nvSpPr>
          <p:cNvPr id="234" name="Freeform 9"/>
          <p:cNvSpPr>
            <a:spLocks noChangeAspect="1"/>
          </p:cNvSpPr>
          <p:nvPr/>
        </p:nvSpPr>
        <p:spPr bwMode="auto">
          <a:xfrm>
            <a:off x="2667000" y="2259013"/>
            <a:ext cx="3890963" cy="1435100"/>
          </a:xfrm>
          <a:custGeom>
            <a:avLst/>
            <a:gdLst>
              <a:gd name="T0" fmla="*/ 0 w 2837"/>
              <a:gd name="T1" fmla="*/ 2147483647 h 1177"/>
              <a:gd name="T2" fmla="*/ 2147483647 w 2837"/>
              <a:gd name="T3" fmla="*/ 2147483647 h 1177"/>
              <a:gd name="T4" fmla="*/ 2147483647 w 2837"/>
              <a:gd name="T5" fmla="*/ 2147483647 h 1177"/>
              <a:gd name="T6" fmla="*/ 2147483647 w 2837"/>
              <a:gd name="T7" fmla="*/ 2147483647 h 1177"/>
              <a:gd name="T8" fmla="*/ 2147483647 w 2837"/>
              <a:gd name="T9" fmla="*/ 2147483647 h 1177"/>
              <a:gd name="T10" fmla="*/ 2147483647 w 2837"/>
              <a:gd name="T11" fmla="*/ 2147483647 h 1177"/>
              <a:gd name="T12" fmla="*/ 2147483647 w 2837"/>
              <a:gd name="T13" fmla="*/ 0 h 117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837"/>
              <a:gd name="T22" fmla="*/ 0 h 1177"/>
              <a:gd name="T23" fmla="*/ 2837 w 2837"/>
              <a:gd name="T24" fmla="*/ 1177 h 117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837" h="1177">
                <a:moveTo>
                  <a:pt x="0" y="1140"/>
                </a:moveTo>
                <a:cubicBezTo>
                  <a:pt x="47" y="1091"/>
                  <a:pt x="142" y="943"/>
                  <a:pt x="284" y="847"/>
                </a:cubicBezTo>
                <a:cubicBezTo>
                  <a:pt x="426" y="751"/>
                  <a:pt x="663" y="519"/>
                  <a:pt x="852" y="566"/>
                </a:cubicBezTo>
                <a:cubicBezTo>
                  <a:pt x="1041" y="613"/>
                  <a:pt x="1230" y="1083"/>
                  <a:pt x="1419" y="1130"/>
                </a:cubicBezTo>
                <a:cubicBezTo>
                  <a:pt x="1608" y="1177"/>
                  <a:pt x="1796" y="987"/>
                  <a:pt x="1985" y="847"/>
                </a:cubicBezTo>
                <a:cubicBezTo>
                  <a:pt x="2174" y="707"/>
                  <a:pt x="2410" y="431"/>
                  <a:pt x="2552" y="290"/>
                </a:cubicBezTo>
                <a:cubicBezTo>
                  <a:pt x="2694" y="149"/>
                  <a:pt x="2778" y="60"/>
                  <a:pt x="2837" y="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rebuchet MS" pitchFamily="34" charset="0"/>
            </a:endParaRPr>
          </a:p>
        </p:txBody>
      </p:sp>
      <p:sp>
        <p:nvSpPr>
          <p:cNvPr id="235" name="Line 10"/>
          <p:cNvSpPr>
            <a:spLocks noChangeAspect="1" noChangeShapeType="1"/>
          </p:cNvSpPr>
          <p:nvPr/>
        </p:nvSpPr>
        <p:spPr bwMode="auto">
          <a:xfrm>
            <a:off x="2668588" y="3638550"/>
            <a:ext cx="0" cy="17287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36" name="Line 11"/>
          <p:cNvSpPr>
            <a:spLocks noChangeAspect="1" noChangeShapeType="1"/>
          </p:cNvSpPr>
          <p:nvPr/>
        </p:nvSpPr>
        <p:spPr bwMode="auto">
          <a:xfrm>
            <a:off x="6557963" y="2257425"/>
            <a:ext cx="0" cy="310991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37" name="Object 78"/>
          <p:cNvGraphicFramePr>
            <a:graphicFrameLocks noChangeAspect="1"/>
          </p:cNvGraphicFramePr>
          <p:nvPr/>
        </p:nvGraphicFramePr>
        <p:xfrm>
          <a:off x="1543050" y="1857375"/>
          <a:ext cx="336550" cy="458788"/>
        </p:xfrm>
        <a:graphic>
          <a:graphicData uri="http://schemas.openxmlformats.org/presentationml/2006/ole">
            <p:oleObj spid="_x0000_s12366" name="Equation" r:id="rId4" imgW="139639" imgH="190417" progId="Equation.3">
              <p:embed/>
            </p:oleObj>
          </a:graphicData>
        </a:graphic>
      </p:graphicFrame>
      <p:graphicFrame>
        <p:nvGraphicFramePr>
          <p:cNvPr id="238" name="Object 79"/>
          <p:cNvGraphicFramePr>
            <a:graphicFrameLocks noChangeAspect="1"/>
          </p:cNvGraphicFramePr>
          <p:nvPr/>
        </p:nvGraphicFramePr>
        <p:xfrm>
          <a:off x="7291388" y="5213350"/>
          <a:ext cx="365125" cy="365125"/>
        </p:xfrm>
        <a:graphic>
          <a:graphicData uri="http://schemas.openxmlformats.org/presentationml/2006/ole">
            <p:oleObj spid="_x0000_s12367" name="Equation" r:id="rId5" imgW="152268" imgH="152268" progId="Equation.3">
              <p:embed/>
            </p:oleObj>
          </a:graphicData>
        </a:graphic>
      </p:graphicFrame>
      <p:graphicFrame>
        <p:nvGraphicFramePr>
          <p:cNvPr id="239" name="Object 80"/>
          <p:cNvGraphicFramePr>
            <a:graphicFrameLocks noChangeAspect="1"/>
          </p:cNvGraphicFramePr>
          <p:nvPr/>
        </p:nvGraphicFramePr>
        <p:xfrm>
          <a:off x="1562100" y="5327650"/>
          <a:ext cx="366713" cy="425450"/>
        </p:xfrm>
        <a:graphic>
          <a:graphicData uri="http://schemas.openxmlformats.org/presentationml/2006/ole">
            <p:oleObj spid="_x0000_s12368" name="Equation" r:id="rId6" imgW="152202" imgH="177569" progId="Equation.3">
              <p:embed/>
            </p:oleObj>
          </a:graphicData>
        </a:graphic>
      </p:graphicFrame>
      <p:graphicFrame>
        <p:nvGraphicFramePr>
          <p:cNvPr id="240" name="Object 81"/>
          <p:cNvGraphicFramePr>
            <a:graphicFrameLocks noChangeAspect="1"/>
          </p:cNvGraphicFramePr>
          <p:nvPr/>
        </p:nvGraphicFramePr>
        <p:xfrm>
          <a:off x="2370138" y="5091113"/>
          <a:ext cx="303212" cy="336550"/>
        </p:xfrm>
        <a:graphic>
          <a:graphicData uri="http://schemas.openxmlformats.org/presentationml/2006/ole">
            <p:oleObj spid="_x0000_s12369" name="Equation" r:id="rId7" imgW="126835" imgH="139518" progId="Equation.3">
              <p:embed/>
            </p:oleObj>
          </a:graphicData>
        </a:graphic>
      </p:graphicFrame>
      <p:graphicFrame>
        <p:nvGraphicFramePr>
          <p:cNvPr id="241" name="Object 82"/>
          <p:cNvGraphicFramePr>
            <a:graphicFrameLocks noChangeAspect="1"/>
          </p:cNvGraphicFramePr>
          <p:nvPr/>
        </p:nvGraphicFramePr>
        <p:xfrm>
          <a:off x="6589713" y="5011738"/>
          <a:ext cx="304800" cy="428625"/>
        </p:xfrm>
        <a:graphic>
          <a:graphicData uri="http://schemas.openxmlformats.org/presentationml/2006/ole">
            <p:oleObj spid="_x0000_s12370" name="Equation" r:id="rId8" imgW="126725" imgH="177415" progId="Equation.3">
              <p:embed/>
            </p:oleObj>
          </a:graphicData>
        </a:graphic>
      </p:graphicFrame>
      <p:sp>
        <p:nvSpPr>
          <p:cNvPr id="242" name="Line 17"/>
          <p:cNvSpPr>
            <a:spLocks noChangeAspect="1" noChangeShapeType="1"/>
          </p:cNvSpPr>
          <p:nvPr/>
        </p:nvSpPr>
        <p:spPr bwMode="auto">
          <a:xfrm flipH="1">
            <a:off x="3057525" y="3295650"/>
            <a:ext cx="0" cy="2073275"/>
          </a:xfrm>
          <a:prstGeom prst="line">
            <a:avLst/>
          </a:prstGeom>
          <a:noFill/>
          <a:ln w="12700">
            <a:solidFill>
              <a:srgbClr val="000000"/>
            </a:solidFill>
            <a:prstDash val="lgDash"/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43" name="Line 18"/>
          <p:cNvSpPr>
            <a:spLocks noChangeAspect="1" noChangeShapeType="1"/>
          </p:cNvSpPr>
          <p:nvPr/>
        </p:nvSpPr>
        <p:spPr bwMode="auto">
          <a:xfrm>
            <a:off x="3832225" y="2946400"/>
            <a:ext cx="0" cy="2417763"/>
          </a:xfrm>
          <a:prstGeom prst="line">
            <a:avLst/>
          </a:prstGeom>
          <a:noFill/>
          <a:ln w="12700">
            <a:solidFill>
              <a:srgbClr val="000000"/>
            </a:solidFill>
            <a:prstDash val="lgDash"/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44" name="Line 19"/>
          <p:cNvSpPr>
            <a:spLocks noChangeAspect="1" noChangeShapeType="1"/>
          </p:cNvSpPr>
          <p:nvPr/>
        </p:nvSpPr>
        <p:spPr bwMode="auto">
          <a:xfrm>
            <a:off x="4611688" y="3638550"/>
            <a:ext cx="0" cy="1728788"/>
          </a:xfrm>
          <a:prstGeom prst="line">
            <a:avLst/>
          </a:prstGeom>
          <a:noFill/>
          <a:ln w="12700">
            <a:solidFill>
              <a:srgbClr val="000000"/>
            </a:solidFill>
            <a:prstDash val="lgDash"/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45" name="Line 20"/>
          <p:cNvSpPr>
            <a:spLocks noChangeAspect="1" noChangeShapeType="1"/>
          </p:cNvSpPr>
          <p:nvPr/>
        </p:nvSpPr>
        <p:spPr bwMode="auto">
          <a:xfrm>
            <a:off x="5389563" y="3295650"/>
            <a:ext cx="0" cy="2073275"/>
          </a:xfrm>
          <a:prstGeom prst="line">
            <a:avLst/>
          </a:prstGeom>
          <a:noFill/>
          <a:ln w="12700">
            <a:solidFill>
              <a:srgbClr val="000000"/>
            </a:solidFill>
            <a:prstDash val="lgDash"/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46" name="Line 21"/>
          <p:cNvSpPr>
            <a:spLocks noChangeAspect="1" noChangeShapeType="1"/>
          </p:cNvSpPr>
          <p:nvPr/>
        </p:nvSpPr>
        <p:spPr bwMode="auto">
          <a:xfrm>
            <a:off x="6167438" y="2605088"/>
            <a:ext cx="0" cy="2763837"/>
          </a:xfrm>
          <a:prstGeom prst="line">
            <a:avLst/>
          </a:prstGeom>
          <a:noFill/>
          <a:ln w="12700">
            <a:solidFill>
              <a:srgbClr val="000000"/>
            </a:solidFill>
            <a:prstDash val="lgDash"/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47" name="Object 83"/>
          <p:cNvGraphicFramePr>
            <a:graphicFrameLocks noChangeAspect="1"/>
          </p:cNvGraphicFramePr>
          <p:nvPr/>
        </p:nvGraphicFramePr>
        <p:xfrm>
          <a:off x="2624138" y="5221288"/>
          <a:ext cx="365125" cy="581025"/>
        </p:xfrm>
        <a:graphic>
          <a:graphicData uri="http://schemas.openxmlformats.org/presentationml/2006/ole">
            <p:oleObj spid="_x0000_s12371" name="Equation" r:id="rId9" imgW="152334" imgH="241195" progId="Equation.3">
              <p:embed/>
            </p:oleObj>
          </a:graphicData>
        </a:graphic>
      </p:graphicFrame>
      <p:sp>
        <p:nvSpPr>
          <p:cNvPr id="248" name="Oval 23"/>
          <p:cNvSpPr>
            <a:spLocks noChangeAspect="1" noChangeArrowheads="1"/>
          </p:cNvSpPr>
          <p:nvPr/>
        </p:nvSpPr>
        <p:spPr bwMode="auto">
          <a:xfrm>
            <a:off x="2619375" y="5324475"/>
            <a:ext cx="87313" cy="857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altLang="ru-RU" sz="2400">
              <a:latin typeface="Times New Roman" pitchFamily="18" charset="0"/>
            </a:endParaRPr>
          </a:p>
        </p:txBody>
      </p:sp>
      <p:sp>
        <p:nvSpPr>
          <p:cNvPr id="249" name="Oval 24"/>
          <p:cNvSpPr>
            <a:spLocks noChangeAspect="1" noChangeArrowheads="1"/>
          </p:cNvSpPr>
          <p:nvPr/>
        </p:nvSpPr>
        <p:spPr bwMode="auto">
          <a:xfrm>
            <a:off x="6516688" y="5332413"/>
            <a:ext cx="87312" cy="857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altLang="ru-RU" sz="2400">
              <a:latin typeface="Times New Roman" pitchFamily="18" charset="0"/>
            </a:endParaRPr>
          </a:p>
        </p:txBody>
      </p:sp>
      <p:sp>
        <p:nvSpPr>
          <p:cNvPr id="250" name="Oval 25"/>
          <p:cNvSpPr>
            <a:spLocks noChangeAspect="1" noChangeArrowheads="1"/>
          </p:cNvSpPr>
          <p:nvPr/>
        </p:nvSpPr>
        <p:spPr bwMode="auto">
          <a:xfrm>
            <a:off x="3419475" y="5340350"/>
            <a:ext cx="57150" cy="571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altLang="ru-RU" sz="2400">
              <a:latin typeface="Times New Roman" pitchFamily="18" charset="0"/>
            </a:endParaRPr>
          </a:p>
        </p:txBody>
      </p:sp>
      <p:graphicFrame>
        <p:nvGraphicFramePr>
          <p:cNvPr id="251" name="Object 84"/>
          <p:cNvGraphicFramePr>
            <a:graphicFrameLocks noChangeAspect="1"/>
          </p:cNvGraphicFramePr>
          <p:nvPr/>
        </p:nvGraphicFramePr>
        <p:xfrm>
          <a:off x="3389313" y="5194300"/>
          <a:ext cx="334962" cy="573088"/>
        </p:xfrm>
        <a:graphic>
          <a:graphicData uri="http://schemas.openxmlformats.org/presentationml/2006/ole">
            <p:oleObj spid="_x0000_s12372" name="Equation" r:id="rId10" imgW="139639" imgH="241195" progId="Equation.3">
              <p:embed/>
            </p:oleObj>
          </a:graphicData>
        </a:graphic>
      </p:graphicFrame>
      <p:sp>
        <p:nvSpPr>
          <p:cNvPr id="252" name="Oval 27"/>
          <p:cNvSpPr>
            <a:spLocks noChangeAspect="1" noChangeArrowheads="1"/>
          </p:cNvSpPr>
          <p:nvPr/>
        </p:nvSpPr>
        <p:spPr bwMode="auto">
          <a:xfrm>
            <a:off x="4200525" y="5340350"/>
            <a:ext cx="57150" cy="571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altLang="ru-RU" sz="2400">
              <a:latin typeface="Times New Roman" pitchFamily="18" charset="0"/>
            </a:endParaRPr>
          </a:p>
        </p:txBody>
      </p:sp>
      <p:sp>
        <p:nvSpPr>
          <p:cNvPr id="253" name="Oval 28"/>
          <p:cNvSpPr>
            <a:spLocks noChangeAspect="1" noChangeArrowheads="1"/>
          </p:cNvSpPr>
          <p:nvPr/>
        </p:nvSpPr>
        <p:spPr bwMode="auto">
          <a:xfrm>
            <a:off x="4976813" y="5340350"/>
            <a:ext cx="57150" cy="571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altLang="ru-RU" sz="2400">
              <a:latin typeface="Times New Roman" pitchFamily="18" charset="0"/>
            </a:endParaRPr>
          </a:p>
        </p:txBody>
      </p:sp>
      <p:sp>
        <p:nvSpPr>
          <p:cNvPr id="254" name="Oval 29"/>
          <p:cNvSpPr>
            <a:spLocks noChangeAspect="1" noChangeArrowheads="1"/>
          </p:cNvSpPr>
          <p:nvPr/>
        </p:nvSpPr>
        <p:spPr bwMode="auto">
          <a:xfrm>
            <a:off x="5751513" y="5340350"/>
            <a:ext cx="57150" cy="571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 altLang="ru-RU" sz="2400">
              <a:latin typeface="Times New Roman" pitchFamily="18" charset="0"/>
            </a:endParaRPr>
          </a:p>
        </p:txBody>
      </p:sp>
      <p:graphicFrame>
        <p:nvGraphicFramePr>
          <p:cNvPr id="255" name="Object 85"/>
          <p:cNvGraphicFramePr>
            <a:graphicFrameLocks noChangeAspect="1"/>
          </p:cNvGraphicFramePr>
          <p:nvPr/>
        </p:nvGraphicFramePr>
        <p:xfrm>
          <a:off x="4167188" y="5199063"/>
          <a:ext cx="427037" cy="581025"/>
        </p:xfrm>
        <a:graphic>
          <a:graphicData uri="http://schemas.openxmlformats.org/presentationml/2006/ole">
            <p:oleObj spid="_x0000_s12373" name="Equation" r:id="rId11" imgW="177646" imgH="241091" progId="Equation.3">
              <p:embed/>
            </p:oleObj>
          </a:graphicData>
        </a:graphic>
      </p:graphicFrame>
      <p:graphicFrame>
        <p:nvGraphicFramePr>
          <p:cNvPr id="256" name="Object 86"/>
          <p:cNvGraphicFramePr>
            <a:graphicFrameLocks noChangeAspect="1"/>
          </p:cNvGraphicFramePr>
          <p:nvPr/>
        </p:nvGraphicFramePr>
        <p:xfrm>
          <a:off x="5673725" y="5213350"/>
          <a:ext cx="614363" cy="582613"/>
        </p:xfrm>
        <a:graphic>
          <a:graphicData uri="http://schemas.openxmlformats.org/presentationml/2006/ole">
            <p:oleObj spid="_x0000_s12374" name="Equation" r:id="rId12" imgW="253890" imgH="241195" progId="Equation.3">
              <p:embed/>
            </p:oleObj>
          </a:graphicData>
        </a:graphic>
      </p:graphicFrame>
      <p:graphicFrame>
        <p:nvGraphicFramePr>
          <p:cNvPr id="257" name="Object 87"/>
          <p:cNvGraphicFramePr>
            <a:graphicFrameLocks noChangeAspect="1"/>
          </p:cNvGraphicFramePr>
          <p:nvPr/>
        </p:nvGraphicFramePr>
        <p:xfrm>
          <a:off x="6499225" y="5221288"/>
          <a:ext cx="396875" cy="584200"/>
        </p:xfrm>
        <a:graphic>
          <a:graphicData uri="http://schemas.openxmlformats.org/presentationml/2006/ole">
            <p:oleObj spid="_x0000_s12375" name="Equation" r:id="rId13" imgW="164957" imgH="241091" progId="Equation.3">
              <p:embed/>
            </p:oleObj>
          </a:graphicData>
        </a:graphic>
      </p:graphicFrame>
      <p:sp>
        <p:nvSpPr>
          <p:cNvPr id="258" name="Line 33"/>
          <p:cNvSpPr>
            <a:spLocks noChangeAspect="1" noChangeShapeType="1"/>
          </p:cNvSpPr>
          <p:nvPr/>
        </p:nvSpPr>
        <p:spPr bwMode="auto">
          <a:xfrm>
            <a:off x="3444875" y="3041650"/>
            <a:ext cx="0" cy="2319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9" name="Line 34"/>
          <p:cNvSpPr>
            <a:spLocks noChangeAspect="1" noChangeShapeType="1"/>
          </p:cNvSpPr>
          <p:nvPr/>
        </p:nvSpPr>
        <p:spPr bwMode="auto">
          <a:xfrm>
            <a:off x="4230688" y="3321050"/>
            <a:ext cx="0" cy="2044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0" name="Line 35"/>
          <p:cNvSpPr>
            <a:spLocks noChangeAspect="1" noChangeShapeType="1"/>
          </p:cNvSpPr>
          <p:nvPr/>
        </p:nvSpPr>
        <p:spPr bwMode="auto">
          <a:xfrm>
            <a:off x="5008563" y="3549650"/>
            <a:ext cx="0" cy="1812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1" name="Line 36"/>
          <p:cNvSpPr>
            <a:spLocks noChangeAspect="1" noChangeShapeType="1"/>
          </p:cNvSpPr>
          <p:nvPr/>
        </p:nvSpPr>
        <p:spPr bwMode="auto">
          <a:xfrm>
            <a:off x="5784850" y="2974975"/>
            <a:ext cx="0" cy="2374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2" name="Oval 37"/>
          <p:cNvSpPr>
            <a:spLocks noChangeAspect="1" noChangeArrowheads="1"/>
          </p:cNvSpPr>
          <p:nvPr/>
        </p:nvSpPr>
        <p:spPr bwMode="auto">
          <a:xfrm>
            <a:off x="5357813" y="5337175"/>
            <a:ext cx="57150" cy="571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 altLang="ru-RU" sz="2400">
              <a:latin typeface="Times New Roman" pitchFamily="18" charset="0"/>
            </a:endParaRPr>
          </a:p>
        </p:txBody>
      </p:sp>
      <p:sp>
        <p:nvSpPr>
          <p:cNvPr id="263" name="Oval 38"/>
          <p:cNvSpPr>
            <a:spLocks noChangeAspect="1" noChangeArrowheads="1"/>
          </p:cNvSpPr>
          <p:nvPr/>
        </p:nvSpPr>
        <p:spPr bwMode="auto">
          <a:xfrm>
            <a:off x="3025775" y="5332413"/>
            <a:ext cx="57150" cy="571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 altLang="ru-RU" sz="2400">
              <a:latin typeface="Times New Roman" pitchFamily="18" charset="0"/>
            </a:endParaRPr>
          </a:p>
        </p:txBody>
      </p:sp>
      <p:sp>
        <p:nvSpPr>
          <p:cNvPr id="264" name="Oval 39"/>
          <p:cNvSpPr>
            <a:spLocks noChangeAspect="1" noChangeArrowheads="1"/>
          </p:cNvSpPr>
          <p:nvPr/>
        </p:nvSpPr>
        <p:spPr bwMode="auto">
          <a:xfrm>
            <a:off x="4586288" y="5332413"/>
            <a:ext cx="57150" cy="571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 altLang="ru-RU" sz="2400">
              <a:latin typeface="Times New Roman" pitchFamily="18" charset="0"/>
            </a:endParaRPr>
          </a:p>
        </p:txBody>
      </p:sp>
      <p:sp>
        <p:nvSpPr>
          <p:cNvPr id="265" name="Oval 40"/>
          <p:cNvSpPr>
            <a:spLocks noChangeAspect="1" noChangeArrowheads="1"/>
          </p:cNvSpPr>
          <p:nvPr/>
        </p:nvSpPr>
        <p:spPr bwMode="auto">
          <a:xfrm>
            <a:off x="3808413" y="5337175"/>
            <a:ext cx="57150" cy="571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 altLang="ru-RU" sz="2400">
              <a:latin typeface="Times New Roman" pitchFamily="18" charset="0"/>
            </a:endParaRPr>
          </a:p>
        </p:txBody>
      </p:sp>
      <p:sp>
        <p:nvSpPr>
          <p:cNvPr id="266" name="Oval 41"/>
          <p:cNvSpPr>
            <a:spLocks noChangeAspect="1" noChangeArrowheads="1"/>
          </p:cNvSpPr>
          <p:nvPr/>
        </p:nvSpPr>
        <p:spPr bwMode="auto">
          <a:xfrm>
            <a:off x="6135688" y="5337175"/>
            <a:ext cx="57150" cy="571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 altLang="ru-RU" sz="2400">
              <a:latin typeface="Times New Roman" pitchFamily="18" charset="0"/>
            </a:endParaRPr>
          </a:p>
        </p:txBody>
      </p:sp>
      <p:graphicFrame>
        <p:nvGraphicFramePr>
          <p:cNvPr id="267" name="Object 88"/>
          <p:cNvGraphicFramePr>
            <a:graphicFrameLocks noChangeAspect="1"/>
          </p:cNvGraphicFramePr>
          <p:nvPr/>
        </p:nvGraphicFramePr>
        <p:xfrm>
          <a:off x="2941638" y="5370513"/>
          <a:ext cx="366712" cy="519112"/>
        </p:xfrm>
        <a:graphic>
          <a:graphicData uri="http://schemas.openxmlformats.org/presentationml/2006/ole">
            <p:oleObj spid="_x0000_s12376" name="Equation" r:id="rId14" imgW="152280" imgH="215640" progId="Equation.3">
              <p:embed/>
            </p:oleObj>
          </a:graphicData>
        </a:graphic>
      </p:graphicFrame>
      <p:graphicFrame>
        <p:nvGraphicFramePr>
          <p:cNvPr id="268" name="Object 89"/>
          <p:cNvGraphicFramePr>
            <a:graphicFrameLocks noChangeAspect="1"/>
          </p:cNvGraphicFramePr>
          <p:nvPr/>
        </p:nvGraphicFramePr>
        <p:xfrm>
          <a:off x="3714750" y="5375275"/>
          <a:ext cx="390525" cy="512763"/>
        </p:xfrm>
        <a:graphic>
          <a:graphicData uri="http://schemas.openxmlformats.org/presentationml/2006/ole">
            <p:oleObj spid="_x0000_s12377" name="Equation" r:id="rId15" imgW="164880" imgH="215640" progId="Equation.3">
              <p:embed/>
            </p:oleObj>
          </a:graphicData>
        </a:graphic>
      </p:graphicFrame>
      <p:graphicFrame>
        <p:nvGraphicFramePr>
          <p:cNvPr id="269" name="Object 90"/>
          <p:cNvGraphicFramePr>
            <a:graphicFrameLocks noChangeAspect="1"/>
          </p:cNvGraphicFramePr>
          <p:nvPr/>
        </p:nvGraphicFramePr>
        <p:xfrm>
          <a:off x="6184900" y="5291138"/>
          <a:ext cx="392113" cy="573087"/>
        </p:xfrm>
        <a:graphic>
          <a:graphicData uri="http://schemas.openxmlformats.org/presentationml/2006/ole">
            <p:oleObj spid="_x0000_s12378" name="Equation" r:id="rId16" imgW="164957" imgH="241091" progId="Equation.3">
              <p:embed/>
            </p:oleObj>
          </a:graphicData>
        </a:graphic>
      </p:graphicFrame>
      <p:sp>
        <p:nvSpPr>
          <p:cNvPr id="12412" name="AutoShape 12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412538" y="6186488"/>
            <a:ext cx="779462" cy="67151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3" name="AutoShape 12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0758488" y="6223000"/>
            <a:ext cx="593725" cy="6350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0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0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300"/>
                            </p:stCondLst>
                            <p:childTnLst>
                              <p:par>
                                <p:cTn id="111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400"/>
                            </p:stCondLst>
                            <p:childTnLst>
                              <p:par>
                                <p:cTn id="114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600"/>
                            </p:stCondLst>
                            <p:childTnLst>
                              <p:par>
                                <p:cTn id="120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700"/>
                            </p:stCondLst>
                            <p:childTnLst>
                              <p:par>
                                <p:cTn id="123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800"/>
                            </p:stCondLst>
                            <p:childTnLst>
                              <p:par>
                                <p:cTn id="126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900"/>
                            </p:stCondLst>
                            <p:childTnLst>
                              <p:par>
                                <p:cTn id="129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100"/>
                            </p:stCondLst>
                            <p:childTnLst>
                              <p:par>
                                <p:cTn id="135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" grpId="0" animBg="1"/>
      <p:bldP spid="228" grpId="0" animBg="1"/>
      <p:bldP spid="229" grpId="0" animBg="1"/>
      <p:bldP spid="230" grpId="0" animBg="1"/>
      <p:bldP spid="231" grpId="0" animBg="1"/>
      <p:bldP spid="232" grpId="0" animBg="1"/>
      <p:bldP spid="233" grpId="0" animBg="1"/>
      <p:bldP spid="234" grpId="0" animBg="1"/>
      <p:bldP spid="235" grpId="0" animBg="1"/>
      <p:bldP spid="236" grpId="0" animBg="1"/>
      <p:bldP spid="242" grpId="0" animBg="1"/>
      <p:bldP spid="243" grpId="0" animBg="1"/>
      <p:bldP spid="244" grpId="0" animBg="1"/>
      <p:bldP spid="245" grpId="0" animBg="1"/>
      <p:bldP spid="246" grpId="0" animBg="1"/>
      <p:bldP spid="248" grpId="0" animBg="1"/>
      <p:bldP spid="249" grpId="0" animBg="1"/>
      <p:bldP spid="250" grpId="0" animBg="1"/>
      <p:bldP spid="252" grpId="0" animBg="1"/>
      <p:bldP spid="253" grpId="0" animBg="1"/>
      <p:bldP spid="254" grpId="0" animBg="1"/>
      <p:bldP spid="258" grpId="0" animBg="1"/>
      <p:bldP spid="259" grpId="0" animBg="1"/>
      <p:bldP spid="260" grpId="0" animBg="1"/>
      <p:bldP spid="261" grpId="0" animBg="1"/>
      <p:bldP spid="262" grpId="0" animBg="1"/>
      <p:bldP spid="263" grpId="0" animBg="1"/>
      <p:bldP spid="264" grpId="0" animBg="1"/>
      <p:bldP spid="265" grpId="0" animBg="1"/>
      <p:bldP spid="26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0" name="Заголовок 1"/>
          <p:cNvSpPr>
            <a:spLocks noGrp="1"/>
          </p:cNvSpPr>
          <p:nvPr>
            <p:ph type="title"/>
          </p:nvPr>
        </p:nvSpPr>
        <p:spPr>
          <a:xfrm>
            <a:off x="677863" y="95250"/>
            <a:ext cx="8596312" cy="1068388"/>
          </a:xfrm>
        </p:spPr>
        <p:txBody>
          <a:bodyPr/>
          <a:lstStyle/>
          <a:p>
            <a:pPr algn="ctr" eaLnBrk="1" hangingPunct="1"/>
            <a:r>
              <a:rPr lang="uk-UA" sz="4000" b="1" i="1" smtClean="0">
                <a:latin typeface="Times New Roman" pitchFamily="18" charset="0"/>
                <a:cs typeface="Times New Roman" pitchFamily="18" charset="0"/>
              </a:rPr>
              <a:t>Довжина дуги кривої</a:t>
            </a:r>
            <a:endParaRPr lang="ru-RU" sz="4000" b="1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1" name="Объект 2"/>
          <p:cNvSpPr>
            <a:spLocks noGrp="1"/>
          </p:cNvSpPr>
          <p:nvPr>
            <p:ph idx="1"/>
          </p:nvPr>
        </p:nvSpPr>
        <p:spPr>
          <a:xfrm>
            <a:off x="130175" y="855663"/>
            <a:ext cx="9880600" cy="58896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400" b="1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Плоска крива, задана </a:t>
            </a:r>
            <a:r>
              <a:rPr lang="uk-UA" altLang="ru-RU" sz="2400" b="1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параметрично рівняннями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Нехай крива (ℓ) не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має самоперетинів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 задана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пара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метричним рівнянням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 eaLnBrk="1" hangingPunct="1">
              <a:lnSpc>
                <a:spcPct val="90000"/>
              </a:lnSpc>
              <a:spcBef>
                <a:spcPct val="150000"/>
              </a:spcBef>
              <a:buFontTx/>
              <a:buNone/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  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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 , 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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– непрерывно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диференційована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[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] 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en-US" altLang="ru-RU" sz="24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Довжина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кривой  (ℓ) .</a:t>
            </a:r>
          </a:p>
          <a:p>
            <a:pPr eaLnBrk="1" hangingPunct="1"/>
            <a:endParaRPr lang="ru-RU" sz="2400" smtClean="0"/>
          </a:p>
        </p:txBody>
      </p:sp>
      <p:graphicFrame>
        <p:nvGraphicFramePr>
          <p:cNvPr id="4" name="Object 47"/>
          <p:cNvGraphicFramePr>
            <a:graphicFrameLocks noChangeAspect="1"/>
          </p:cNvGraphicFramePr>
          <p:nvPr/>
        </p:nvGraphicFramePr>
        <p:xfrm>
          <a:off x="4230688" y="1765300"/>
          <a:ext cx="3228975" cy="893763"/>
        </p:xfrm>
        <a:graphic>
          <a:graphicData uri="http://schemas.openxmlformats.org/presentationml/2006/ole">
            <p:oleObj spid="_x0000_s10287" name="Формула" r:id="rId3" imgW="1790700" imgH="495300" progId="Equation.3">
              <p:embed/>
            </p:oleObj>
          </a:graphicData>
        </a:graphic>
      </p:graphicFrame>
      <p:graphicFrame>
        <p:nvGraphicFramePr>
          <p:cNvPr id="5" name="Object 48"/>
          <p:cNvGraphicFramePr>
            <a:graphicFrameLocks noChangeAspect="1"/>
          </p:cNvGraphicFramePr>
          <p:nvPr/>
        </p:nvGraphicFramePr>
        <p:xfrm>
          <a:off x="2346325" y="4506913"/>
          <a:ext cx="2889250" cy="1960562"/>
        </p:xfrm>
        <a:graphic>
          <a:graphicData uri="http://schemas.openxmlformats.org/presentationml/2006/ole">
            <p:oleObj spid="_x0000_s10288" name="Рисунок" r:id="rId4" imgW="1807464" imgH="1283208" progId="Word.Picture.8">
              <p:embed/>
            </p:oleObj>
          </a:graphicData>
        </a:graphic>
      </p:graphicFrame>
      <p:graphicFrame>
        <p:nvGraphicFramePr>
          <p:cNvPr id="6" name="Object 49"/>
          <p:cNvGraphicFramePr>
            <a:graphicFrameLocks noChangeAspect="1"/>
          </p:cNvGraphicFramePr>
          <p:nvPr/>
        </p:nvGraphicFramePr>
        <p:xfrm>
          <a:off x="3224213" y="3348038"/>
          <a:ext cx="3154362" cy="868362"/>
        </p:xfrm>
        <a:graphic>
          <a:graphicData uri="http://schemas.openxmlformats.org/presentationml/2006/ole">
            <p:oleObj spid="_x0000_s10289" name="Equation" r:id="rId5" imgW="1752480" imgH="482400" progId="Equation.3">
              <p:embed/>
            </p:oleObj>
          </a:graphicData>
        </a:graphic>
      </p:graphicFrame>
      <p:sp>
        <p:nvSpPr>
          <p:cNvPr id="10293" name="AutoShape 5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471275" y="6246813"/>
            <a:ext cx="720725" cy="611187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4" name="AutoShape 5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0771188" y="6281738"/>
            <a:ext cx="665162" cy="576262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2" name="Заголовок 1"/>
          <p:cNvSpPr>
            <a:spLocks noGrp="1"/>
          </p:cNvSpPr>
          <p:nvPr>
            <p:ph type="title"/>
          </p:nvPr>
        </p:nvSpPr>
        <p:spPr>
          <a:xfrm>
            <a:off x="166688" y="0"/>
            <a:ext cx="9107487" cy="938213"/>
          </a:xfrm>
        </p:spPr>
        <p:txBody>
          <a:bodyPr/>
          <a:lstStyle/>
          <a:p>
            <a:pPr algn="ctr" eaLnBrk="1" hangingPunct="1"/>
            <a:r>
              <a:rPr lang="uk-UA" b="1" i="1" smtClean="0">
                <a:latin typeface="Times New Roman" pitchFamily="18" charset="0"/>
                <a:cs typeface="Times New Roman" pitchFamily="18" charset="0"/>
              </a:rPr>
              <a:t>Довжина дуги кривої</a:t>
            </a:r>
            <a:endParaRPr lang="ru-RU" smtClean="0"/>
          </a:p>
        </p:txBody>
      </p:sp>
      <p:sp>
        <p:nvSpPr>
          <p:cNvPr id="11273" name="Объект 2"/>
          <p:cNvSpPr>
            <a:spLocks noGrp="1"/>
          </p:cNvSpPr>
          <p:nvPr>
            <p:ph idx="1"/>
          </p:nvPr>
        </p:nvSpPr>
        <p:spPr>
          <a:xfrm>
            <a:off x="307975" y="1152525"/>
            <a:ext cx="8966200" cy="4889500"/>
          </a:xfr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buFontTx/>
              <a:buNone/>
              <a:tabLst>
                <a:tab pos="4208463" algn="ctr"/>
              </a:tabLst>
            </a:pPr>
            <a:r>
              <a:rPr lang="ru-RU" altLang="ru-RU" sz="2400" b="1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Плоска крива </a:t>
            </a:r>
            <a:r>
              <a:rPr lang="uk-UA" altLang="ru-RU" sz="2400" b="1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полярних координатах</a:t>
            </a:r>
          </a:p>
          <a:p>
            <a:pPr marL="0" indent="0" algn="just" eaLnBrk="1" hangingPunct="1">
              <a:lnSpc>
                <a:spcPct val="90000"/>
              </a:lnSpc>
              <a:spcBef>
                <a:spcPct val="75000"/>
              </a:spcBef>
              <a:buFontTx/>
              <a:buNone/>
              <a:tabLst>
                <a:tab pos="4208463" algn="ctr"/>
              </a:tabLst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Нехай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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 –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неперервно диференційована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 [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] .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  <a:tabLst>
                <a:tab pos="4208463" algn="ctr"/>
              </a:tabLst>
            </a:pP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Довжина кривої 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  <a:tabLst>
                <a:tab pos="4208463" algn="ctr"/>
              </a:tabLst>
            </a:pPr>
            <a:endParaRPr lang="ru-RU" altLang="ru-RU" sz="2400" i="1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FontTx/>
              <a:buNone/>
              <a:tabLst>
                <a:tab pos="4208463" algn="ctr"/>
              </a:tabLst>
            </a:pPr>
            <a:endParaRPr lang="ru-RU" altLang="ru-RU" sz="2400" i="1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FontTx/>
              <a:buNone/>
              <a:tabLst>
                <a:tab pos="4208463" algn="ctr"/>
              </a:tabLst>
            </a:pPr>
            <a:endParaRPr lang="ru-RU" altLang="ru-RU" sz="2400" i="1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FontTx/>
              <a:buNone/>
              <a:tabLst>
                <a:tab pos="4208463" algn="ctr"/>
              </a:tabLst>
            </a:pP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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 ,  де  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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].</a:t>
            </a:r>
            <a:endParaRPr lang="en-US" altLang="ru-RU" sz="24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FontTx/>
              <a:buNone/>
              <a:tabLst>
                <a:tab pos="4208463" algn="ctr"/>
              </a:tabLst>
            </a:pPr>
            <a:endParaRPr lang="ru-RU" altLang="ru-RU" sz="24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FontTx/>
              <a:buNone/>
              <a:tabLst>
                <a:tab pos="4208463" algn="ctr"/>
              </a:tabLst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=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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cos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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,  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=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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sin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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altLang="ru-RU" sz="24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tabLst>
                <a:tab pos="4208463" algn="ctr"/>
              </a:tabLst>
            </a:pPr>
            <a:endParaRPr lang="ru-RU" sz="2400" smtClean="0"/>
          </a:p>
        </p:txBody>
      </p:sp>
      <p:graphicFrame>
        <p:nvGraphicFramePr>
          <p:cNvPr id="4" name="Object 7"/>
          <p:cNvGraphicFramePr>
            <a:graphicFrameLocks noChangeAspect="1"/>
          </p:cNvGraphicFramePr>
          <p:nvPr/>
        </p:nvGraphicFramePr>
        <p:xfrm>
          <a:off x="2779713" y="2786063"/>
          <a:ext cx="3254375" cy="1030287"/>
        </p:xfrm>
        <a:graphic>
          <a:graphicData uri="http://schemas.openxmlformats.org/presentationml/2006/ole">
            <p:oleObj spid="_x0000_s11271" name="Формула" r:id="rId3" imgW="1422400" imgH="571500" progId="Equation.3">
              <p:embed/>
            </p:oleObj>
          </a:graphicData>
        </a:graphic>
      </p:graphicFrame>
      <p:sp>
        <p:nvSpPr>
          <p:cNvPr id="11275" name="AutoShape 1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507788" y="6223000"/>
            <a:ext cx="684212" cy="6350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AutoShape 1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0793413" y="6223000"/>
            <a:ext cx="725487" cy="6350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4" name="Заголовок 1"/>
          <p:cNvSpPr>
            <a:spLocks noGrp="1"/>
          </p:cNvSpPr>
          <p:nvPr>
            <p:ph type="title"/>
          </p:nvPr>
        </p:nvSpPr>
        <p:spPr>
          <a:xfrm>
            <a:off x="677863" y="307975"/>
            <a:ext cx="8596312" cy="985838"/>
          </a:xfrm>
        </p:spPr>
        <p:txBody>
          <a:bodyPr/>
          <a:lstStyle/>
          <a:p>
            <a:pPr algn="ctr" eaLnBrk="1" hangingPunct="1"/>
            <a:r>
              <a:rPr lang="uk-UA" altLang="ru-RU" sz="4000" b="1" i="1" smtClean="0">
                <a:latin typeface="Times New Roman" pitchFamily="18" charset="0"/>
                <a:cs typeface="Times New Roman" pitchFamily="18" charset="0"/>
              </a:rPr>
              <a:t>Обчислення об'єму тіла </a:t>
            </a:r>
            <a:endParaRPr lang="uk-UA" sz="4000" b="1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5" name="Объект 2"/>
          <p:cNvSpPr>
            <a:spLocks noGrp="1"/>
          </p:cNvSpPr>
          <p:nvPr>
            <p:ph idx="1"/>
          </p:nvPr>
        </p:nvSpPr>
        <p:spPr>
          <a:xfrm>
            <a:off x="677863" y="1484313"/>
            <a:ext cx="8596312" cy="5373687"/>
          </a:xfr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uk-UA" altLang="ru-RU" sz="2400" b="1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 площею паралельних перерізів</a:t>
            </a:r>
          </a:p>
          <a:p>
            <a:pPr marL="0" indent="0" algn="just" eaLnBrk="1" hangingPunct="1">
              <a:lnSpc>
                <a:spcPct val="90000"/>
              </a:lnSpc>
              <a:spcBef>
                <a:spcPct val="75000"/>
              </a:spcBef>
              <a:buFontTx/>
              <a:buNone/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Нехай 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замкнена і обмежена область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Oxyz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тіло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Нехай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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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– 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площа довільного перерізу тіла площиною, перпендикулярною до осі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uk-UA" altLang="ru-RU" sz="2400" smtClean="0">
                <a:latin typeface="Times New Roman" pitchFamily="18" charset="0"/>
                <a:cs typeface="Times New Roman" pitchFamily="18" charset="0"/>
              </a:rPr>
              <a:t>Тоді об'єм тіла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altLang="ru-RU" sz="240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/>
            <a:endParaRPr lang="ru-RU" sz="2400" smtClean="0"/>
          </a:p>
        </p:txBody>
      </p:sp>
      <p:graphicFrame>
        <p:nvGraphicFramePr>
          <p:cNvPr id="4" name="Object 14"/>
          <p:cNvGraphicFramePr>
            <a:graphicFrameLocks noChangeAspect="1"/>
          </p:cNvGraphicFramePr>
          <p:nvPr/>
        </p:nvGraphicFramePr>
        <p:xfrm>
          <a:off x="920750" y="3760788"/>
          <a:ext cx="3452813" cy="2425700"/>
        </p:xfrm>
        <a:graphic>
          <a:graphicData uri="http://schemas.openxmlformats.org/presentationml/2006/ole">
            <p:oleObj spid="_x0000_s2062" name="Рисунок" r:id="rId3" imgW="1725168" imgH="1213104" progId="Word.Picture.8">
              <p:embed/>
            </p:oleObj>
          </a:graphicData>
        </a:graphic>
      </p:graphicFrame>
      <p:graphicFrame>
        <p:nvGraphicFramePr>
          <p:cNvPr id="5" name="Object 15"/>
          <p:cNvGraphicFramePr>
            <a:graphicFrameLocks noChangeAspect="1"/>
          </p:cNvGraphicFramePr>
          <p:nvPr/>
        </p:nvGraphicFramePr>
        <p:xfrm>
          <a:off x="5426075" y="4171950"/>
          <a:ext cx="1784350" cy="1081088"/>
        </p:xfrm>
        <a:graphic>
          <a:graphicData uri="http://schemas.openxmlformats.org/presentationml/2006/ole">
            <p:oleObj spid="_x0000_s2063" name="Формула" r:id="rId4" imgW="990600" imgH="596900" progId="Equation.3">
              <p:embed/>
            </p:oleObj>
          </a:graphicData>
        </a:graphic>
      </p:graphicFrame>
      <p:sp>
        <p:nvSpPr>
          <p:cNvPr id="2068" name="AutoShape 2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483975" y="6199188"/>
            <a:ext cx="708025" cy="65881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9" name="AutoShape 21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0710863" y="6234113"/>
            <a:ext cx="773112" cy="623887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8" name="Заголовок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8159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uk-UA" altLang="ru-RU" sz="4000" b="1" i="1" smtClean="0">
                <a:latin typeface="Times New Roman" pitchFamily="18" charset="0"/>
                <a:cs typeface="Times New Roman" pitchFamily="18" charset="0"/>
              </a:rPr>
              <a:t>Об'єм тіла обертання</a:t>
            </a:r>
            <a:r>
              <a:rPr lang="ru-RU" altLang="ru-RU" sz="4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ru-RU" sz="4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99" name="Объект 2"/>
          <p:cNvSpPr>
            <a:spLocks noGrp="1"/>
          </p:cNvSpPr>
          <p:nvPr>
            <p:ph idx="1"/>
          </p:nvPr>
        </p:nvSpPr>
        <p:spPr>
          <a:xfrm>
            <a:off x="677863" y="1425575"/>
            <a:ext cx="8596312" cy="4616450"/>
          </a:xfrm>
        </p:spPr>
        <p:txBody>
          <a:bodyPr/>
          <a:lstStyle/>
          <a:p>
            <a:pPr marL="0" indent="0" eaLnBrk="1" hangingPunct="1">
              <a:buFont typeface="Wingdings 3" pitchFamily="18" charset="2"/>
              <a:buNone/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Нехай 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тіло, отримане в результаті обертання навколо  осі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криволінійної трапеції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з основою [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],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обмеженою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 .</a:t>
            </a:r>
            <a:r>
              <a:rPr lang="ru-RU" altLang="ru-RU" sz="2400" smtClean="0"/>
              <a:t/>
            </a:r>
            <a:br>
              <a:rPr lang="ru-RU" altLang="ru-RU" sz="2400" smtClean="0"/>
            </a:b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uk-UA" altLang="ru-RU" sz="2400" smtClean="0">
                <a:latin typeface="Times New Roman" pitchFamily="18" charset="0"/>
                <a:cs typeface="Times New Roman" pitchFamily="18" charset="0"/>
              </a:rPr>
              <a:t>б'єм цього тіла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altLang="ru-RU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endParaRPr lang="ru-RU" altLang="ru-RU" sz="280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/>
            <a:endParaRPr lang="ru-RU" sz="2800" smtClean="0"/>
          </a:p>
        </p:txBody>
      </p:sp>
      <p:graphicFrame>
        <p:nvGraphicFramePr>
          <p:cNvPr id="4" name="Object 22"/>
          <p:cNvGraphicFramePr>
            <a:graphicFrameLocks noChangeAspect="1"/>
          </p:cNvGraphicFramePr>
          <p:nvPr/>
        </p:nvGraphicFramePr>
        <p:xfrm>
          <a:off x="4881563" y="3706813"/>
          <a:ext cx="2417762" cy="1079500"/>
        </p:xfrm>
        <a:graphic>
          <a:graphicData uri="http://schemas.openxmlformats.org/presentationml/2006/ole">
            <p:oleObj spid="_x0000_s3094" name="Формула" r:id="rId3" imgW="1346200" imgH="596900" progId="Equation.3">
              <p:embed/>
            </p:oleObj>
          </a:graphicData>
        </a:graphic>
      </p:graphicFrame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1143000" y="3094038"/>
            <a:ext cx="2466975" cy="2740025"/>
            <a:chOff x="-1788" y="3685"/>
            <a:chExt cx="2276" cy="2302"/>
          </a:xfrm>
        </p:grpSpPr>
        <p:graphicFrame>
          <p:nvGraphicFramePr>
            <p:cNvPr id="3095" name="Object 23"/>
            <p:cNvGraphicFramePr>
              <a:graphicFrameLocks noChangeAspect="1"/>
            </p:cNvGraphicFramePr>
            <p:nvPr/>
          </p:nvGraphicFramePr>
          <p:xfrm>
            <a:off x="-1788" y="3685"/>
            <a:ext cx="2276" cy="2302"/>
          </p:xfrm>
          <a:graphic>
            <a:graphicData uri="http://schemas.openxmlformats.org/presentationml/2006/ole">
              <p:oleObj spid="_x0000_s3095" name="Рисунок" r:id="rId4" imgW="1807464" imgH="1828800" progId="Word.Picture.8">
                <p:embed/>
              </p:oleObj>
            </a:graphicData>
          </a:graphic>
        </p:graphicFrame>
        <p:graphicFrame>
          <p:nvGraphicFramePr>
            <p:cNvPr id="3096" name="Object 24"/>
            <p:cNvGraphicFramePr>
              <a:graphicFrameLocks noChangeAspect="1"/>
            </p:cNvGraphicFramePr>
            <p:nvPr/>
          </p:nvGraphicFramePr>
          <p:xfrm>
            <a:off x="-1324" y="4308"/>
            <a:ext cx="174" cy="195"/>
          </p:xfrm>
          <a:graphic>
            <a:graphicData uri="http://schemas.openxmlformats.org/presentationml/2006/ole">
              <p:oleObj spid="_x0000_s3096" name="Equation" r:id="rId5" imgW="152280" imgH="164880" progId="Equation.3">
                <p:embed/>
              </p:oleObj>
            </a:graphicData>
          </a:graphic>
        </p:graphicFrame>
        <p:graphicFrame>
          <p:nvGraphicFramePr>
            <p:cNvPr id="3097" name="Object 25"/>
            <p:cNvGraphicFramePr>
              <a:graphicFrameLocks noChangeAspect="1"/>
            </p:cNvGraphicFramePr>
            <p:nvPr/>
          </p:nvGraphicFramePr>
          <p:xfrm>
            <a:off x="-112" y="3824"/>
            <a:ext cx="174" cy="195"/>
          </p:xfrm>
          <a:graphic>
            <a:graphicData uri="http://schemas.openxmlformats.org/presentationml/2006/ole">
              <p:oleObj spid="_x0000_s3097" name="Equation" r:id="rId6" imgW="152280" imgH="164880" progId="Equation.3">
                <p:embed/>
              </p:oleObj>
            </a:graphicData>
          </a:graphic>
        </p:graphicFrame>
      </p:grpSp>
      <p:sp>
        <p:nvSpPr>
          <p:cNvPr id="3102" name="AutoShape 3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423650" y="6223000"/>
            <a:ext cx="768350" cy="6350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3" name="AutoShape 31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0687050" y="6199188"/>
            <a:ext cx="725488" cy="658812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8" name="Заголовок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696913"/>
          </a:xfrm>
        </p:spPr>
        <p:txBody>
          <a:bodyPr/>
          <a:lstStyle/>
          <a:p>
            <a:pPr algn="ctr" eaLnBrk="1" hangingPunct="1"/>
            <a:r>
              <a:rPr lang="uk-UA" altLang="ru-RU" b="1" i="1" smtClean="0">
                <a:latin typeface="Times New Roman" pitchFamily="18" charset="0"/>
                <a:cs typeface="Times New Roman" pitchFamily="18" charset="0"/>
              </a:rPr>
              <a:t>Об'єм тіла обертання</a:t>
            </a:r>
            <a:endParaRPr lang="ru-RU" smtClean="0"/>
          </a:p>
        </p:txBody>
      </p:sp>
      <p:sp>
        <p:nvSpPr>
          <p:cNvPr id="4159" name="Объект 2"/>
          <p:cNvSpPr>
            <a:spLocks noGrp="1"/>
          </p:cNvSpPr>
          <p:nvPr>
            <p:ph idx="1"/>
          </p:nvPr>
        </p:nvSpPr>
        <p:spPr>
          <a:xfrm>
            <a:off x="677863" y="1436688"/>
            <a:ext cx="8596312" cy="5421312"/>
          </a:xfr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Нехай 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– тіло,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отримане в результаті обертання навколо  осі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області (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), обмеженої лініями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uk-UA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400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), 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400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де 0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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400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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400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),  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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].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uk-UA" altLang="ru-RU" sz="2400" smtClean="0">
                <a:latin typeface="Times New Roman" pitchFamily="18" charset="0"/>
                <a:cs typeface="Times New Roman" pitchFamily="18" charset="0"/>
              </a:rPr>
              <a:t>б'єм цього тіла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eaLnBrk="1" hangingPunct="1"/>
            <a:endParaRPr lang="ru-RU" sz="2400" smtClean="0"/>
          </a:p>
        </p:txBody>
      </p: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949325" y="4054475"/>
            <a:ext cx="2849563" cy="2079625"/>
            <a:chOff x="1862" y="1327"/>
            <a:chExt cx="1795" cy="1310"/>
          </a:xfrm>
        </p:grpSpPr>
        <p:grpSp>
          <p:nvGrpSpPr>
            <p:cNvPr id="4161" name="Group 5"/>
            <p:cNvGrpSpPr>
              <a:grpSpLocks/>
            </p:cNvGrpSpPr>
            <p:nvPr/>
          </p:nvGrpSpPr>
          <p:grpSpPr bwMode="auto">
            <a:xfrm>
              <a:off x="1862" y="1327"/>
              <a:ext cx="1795" cy="1310"/>
              <a:chOff x="124" y="2076"/>
              <a:chExt cx="1795" cy="1310"/>
            </a:xfrm>
          </p:grpSpPr>
          <p:graphicFrame>
            <p:nvGraphicFramePr>
              <p:cNvPr id="4146" name="Object 50"/>
              <p:cNvGraphicFramePr>
                <a:graphicFrameLocks noChangeAspect="1"/>
              </p:cNvGraphicFramePr>
              <p:nvPr/>
            </p:nvGraphicFramePr>
            <p:xfrm>
              <a:off x="124" y="2137"/>
              <a:ext cx="1795" cy="1212"/>
            </p:xfrm>
            <a:graphic>
              <a:graphicData uri="http://schemas.openxmlformats.org/presentationml/2006/ole">
                <p:oleObj spid="_x0000_s4146" name="Рисунок" r:id="rId3" imgW="1898904" imgH="1283208" progId="Word.Picture.8">
                  <p:embed/>
                </p:oleObj>
              </a:graphicData>
            </a:graphic>
          </p:graphicFrame>
          <p:graphicFrame>
            <p:nvGraphicFramePr>
              <p:cNvPr id="4147" name="Object 51"/>
              <p:cNvGraphicFramePr>
                <a:graphicFrameLocks noChangeAspect="1"/>
              </p:cNvGraphicFramePr>
              <p:nvPr/>
            </p:nvGraphicFramePr>
            <p:xfrm>
              <a:off x="1696" y="2983"/>
              <a:ext cx="161" cy="176"/>
            </p:xfrm>
            <a:graphic>
              <a:graphicData uri="http://schemas.openxmlformats.org/presentationml/2006/ole">
                <p:oleObj spid="_x0000_s4147" name="Формула" r:id="rId4" imgW="139639" imgH="152334" progId="Equation.3">
                  <p:embed/>
                </p:oleObj>
              </a:graphicData>
            </a:graphic>
          </p:graphicFrame>
          <p:graphicFrame>
            <p:nvGraphicFramePr>
              <p:cNvPr id="4148" name="Object 52"/>
              <p:cNvGraphicFramePr>
                <a:graphicFrameLocks noChangeAspect="1"/>
              </p:cNvGraphicFramePr>
              <p:nvPr/>
            </p:nvGraphicFramePr>
            <p:xfrm>
              <a:off x="392" y="3157"/>
              <a:ext cx="161" cy="176"/>
            </p:xfrm>
            <a:graphic>
              <a:graphicData uri="http://schemas.openxmlformats.org/presentationml/2006/ole">
                <p:oleObj spid="_x0000_s4148" name="Формула" r:id="rId5" imgW="139639" imgH="152334" progId="Equation.3">
                  <p:embed/>
                </p:oleObj>
              </a:graphicData>
            </a:graphic>
          </p:graphicFrame>
          <p:graphicFrame>
            <p:nvGraphicFramePr>
              <p:cNvPr id="4149" name="Object 53"/>
              <p:cNvGraphicFramePr>
                <a:graphicFrameLocks noChangeAspect="1"/>
              </p:cNvGraphicFramePr>
              <p:nvPr/>
            </p:nvGraphicFramePr>
            <p:xfrm>
              <a:off x="1431" y="3176"/>
              <a:ext cx="145" cy="210"/>
            </p:xfrm>
            <a:graphic>
              <a:graphicData uri="http://schemas.openxmlformats.org/presentationml/2006/ole">
                <p:oleObj spid="_x0000_s4149" name="Формула" r:id="rId6" imgW="126890" imgH="190335" progId="Equation.3">
                  <p:embed/>
                </p:oleObj>
              </a:graphicData>
            </a:graphic>
          </p:graphicFrame>
          <p:graphicFrame>
            <p:nvGraphicFramePr>
              <p:cNvPr id="4150" name="Object 54"/>
              <p:cNvGraphicFramePr>
                <a:graphicFrameLocks noChangeAspect="1"/>
              </p:cNvGraphicFramePr>
              <p:nvPr/>
            </p:nvGraphicFramePr>
            <p:xfrm>
              <a:off x="323" y="2119"/>
              <a:ext cx="170" cy="212"/>
            </p:xfrm>
            <a:graphic>
              <a:graphicData uri="http://schemas.openxmlformats.org/presentationml/2006/ole">
                <p:oleObj spid="_x0000_s4150" name="Формула" r:id="rId7" imgW="152334" imgH="190417" progId="Equation.3">
                  <p:embed/>
                </p:oleObj>
              </a:graphicData>
            </a:graphic>
          </p:graphicFrame>
          <p:graphicFrame>
            <p:nvGraphicFramePr>
              <p:cNvPr id="4151" name="Object 55"/>
              <p:cNvGraphicFramePr>
                <a:graphicFrameLocks noChangeAspect="1"/>
              </p:cNvGraphicFramePr>
              <p:nvPr/>
            </p:nvGraphicFramePr>
            <p:xfrm>
              <a:off x="593" y="2076"/>
              <a:ext cx="806" cy="266"/>
            </p:xfrm>
            <a:graphic>
              <a:graphicData uri="http://schemas.openxmlformats.org/presentationml/2006/ole">
                <p:oleObj spid="_x0000_s4151" name="Формула" r:id="rId8" imgW="710891" imgH="241195" progId="Equation.3">
                  <p:embed/>
                </p:oleObj>
              </a:graphicData>
            </a:graphic>
          </p:graphicFrame>
          <p:graphicFrame>
            <p:nvGraphicFramePr>
              <p:cNvPr id="4152" name="Object 56"/>
              <p:cNvGraphicFramePr>
                <a:graphicFrameLocks noChangeAspect="1"/>
              </p:cNvGraphicFramePr>
              <p:nvPr/>
            </p:nvGraphicFramePr>
            <p:xfrm>
              <a:off x="480" y="2907"/>
              <a:ext cx="778" cy="265"/>
            </p:xfrm>
            <a:graphic>
              <a:graphicData uri="http://schemas.openxmlformats.org/presentationml/2006/ole">
                <p:oleObj spid="_x0000_s4152" name="Формула" r:id="rId9" imgW="685800" imgH="241300" progId="Equation.3">
                  <p:embed/>
                </p:oleObj>
              </a:graphicData>
            </a:graphic>
          </p:graphicFrame>
        </p:grpSp>
        <p:graphicFrame>
          <p:nvGraphicFramePr>
            <p:cNvPr id="4153" name="Object 57"/>
            <p:cNvGraphicFramePr>
              <a:graphicFrameLocks noChangeAspect="1"/>
            </p:cNvGraphicFramePr>
            <p:nvPr/>
          </p:nvGraphicFramePr>
          <p:xfrm>
            <a:off x="2055" y="2131"/>
            <a:ext cx="184" cy="197"/>
          </p:xfrm>
          <a:graphic>
            <a:graphicData uri="http://schemas.openxmlformats.org/presentationml/2006/ole">
              <p:oleObj spid="_x0000_s4153" name="Формула" r:id="rId10" imgW="164814" imgH="177492" progId="Equation.3">
                <p:embed/>
              </p:oleObj>
            </a:graphicData>
          </a:graphic>
        </p:graphicFrame>
        <p:graphicFrame>
          <p:nvGraphicFramePr>
            <p:cNvPr id="4154" name="Object 58"/>
            <p:cNvGraphicFramePr>
              <a:graphicFrameLocks noChangeAspect="1"/>
            </p:cNvGraphicFramePr>
            <p:nvPr/>
          </p:nvGraphicFramePr>
          <p:xfrm>
            <a:off x="2058" y="1655"/>
            <a:ext cx="184" cy="196"/>
          </p:xfrm>
          <a:graphic>
            <a:graphicData uri="http://schemas.openxmlformats.org/presentationml/2006/ole">
              <p:oleObj spid="_x0000_s4154" name="Формула" r:id="rId11" imgW="164814" imgH="177492" progId="Equation.3">
                <p:embed/>
              </p:oleObj>
            </a:graphicData>
          </a:graphic>
        </p:graphicFrame>
        <p:graphicFrame>
          <p:nvGraphicFramePr>
            <p:cNvPr id="4155" name="Object 59"/>
            <p:cNvGraphicFramePr>
              <a:graphicFrameLocks noChangeAspect="1"/>
            </p:cNvGraphicFramePr>
            <p:nvPr/>
          </p:nvGraphicFramePr>
          <p:xfrm>
            <a:off x="3226" y="1481"/>
            <a:ext cx="184" cy="212"/>
          </p:xfrm>
          <a:graphic>
            <a:graphicData uri="http://schemas.openxmlformats.org/presentationml/2006/ole">
              <p:oleObj spid="_x0000_s4155" name="Формула" r:id="rId12" imgW="164957" imgH="190335" progId="Equation.3">
                <p:embed/>
              </p:oleObj>
            </a:graphicData>
          </a:graphic>
        </p:graphicFrame>
        <p:graphicFrame>
          <p:nvGraphicFramePr>
            <p:cNvPr id="4156" name="Object 60"/>
            <p:cNvGraphicFramePr>
              <a:graphicFrameLocks noChangeAspect="1"/>
            </p:cNvGraphicFramePr>
            <p:nvPr/>
          </p:nvGraphicFramePr>
          <p:xfrm>
            <a:off x="3243" y="1984"/>
            <a:ext cx="213" cy="197"/>
          </p:xfrm>
          <a:graphic>
            <a:graphicData uri="http://schemas.openxmlformats.org/presentationml/2006/ole">
              <p:oleObj spid="_x0000_s4156" name="Формула" r:id="rId13" imgW="190335" imgH="177646" progId="Equation.3">
                <p:embed/>
              </p:oleObj>
            </a:graphicData>
          </a:graphic>
        </p:graphicFrame>
      </p:grpSp>
      <p:graphicFrame>
        <p:nvGraphicFramePr>
          <p:cNvPr id="31" name="Object 61"/>
          <p:cNvGraphicFramePr>
            <a:graphicFrameLocks noChangeAspect="1"/>
          </p:cNvGraphicFramePr>
          <p:nvPr/>
        </p:nvGraphicFramePr>
        <p:xfrm>
          <a:off x="4616450" y="4279900"/>
          <a:ext cx="3962400" cy="1081088"/>
        </p:xfrm>
        <a:graphic>
          <a:graphicData uri="http://schemas.openxmlformats.org/presentationml/2006/ole">
            <p:oleObj spid="_x0000_s4157" name="Формула" r:id="rId14" imgW="2197100" imgH="596900" progId="Equation.3">
              <p:embed/>
            </p:oleObj>
          </a:graphicData>
        </a:graphic>
      </p:graphicFrame>
      <p:sp>
        <p:nvSpPr>
          <p:cNvPr id="4163" name="AutoShape 6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531600" y="6186488"/>
            <a:ext cx="660400" cy="67151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65" name="AutoShape 69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10890250" y="6210300"/>
            <a:ext cx="641350" cy="647700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ru-RU" b="1" i="1" smtClean="0">
                <a:latin typeface="Times New Roman" pitchFamily="18" charset="0"/>
                <a:cs typeface="Times New Roman" pitchFamily="18" charset="0"/>
              </a:rPr>
              <a:t>Наближене обчислення визначених інтегралів</a:t>
            </a:r>
            <a:endParaRPr lang="uk-UA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863" y="1828800"/>
            <a:ext cx="8596312" cy="5029200"/>
          </a:xfrm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70000"/>
              </a:lnSpc>
              <a:buFontTx/>
              <a:buNone/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Нехай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неперервна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 [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] 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 її первісна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 є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елементарною. </a:t>
            </a:r>
          </a:p>
          <a:p>
            <a:pPr marL="0" indent="0" algn="just" eaLnBrk="1" hangingPunct="1">
              <a:lnSpc>
                <a:spcPct val="70000"/>
              </a:lnSpc>
              <a:buFontTx/>
              <a:buNone/>
            </a:pP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Необхідно знайти</a:t>
            </a:r>
            <a:r>
              <a:rPr lang="uk-UA" altLang="ru-RU" sz="24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ru-RU" sz="240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70000"/>
              </a:lnSpc>
              <a:buFontTx/>
              <a:buNone/>
            </a:pPr>
            <a:endParaRPr lang="en-US" altLang="ru-RU" sz="240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70000"/>
              </a:lnSpc>
              <a:buFontTx/>
              <a:buNone/>
            </a:pPr>
            <a:r>
              <a:rPr lang="uk-UA" altLang="ru-RU" sz="2400" b="1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Формула прямокутників</a:t>
            </a:r>
          </a:p>
          <a:p>
            <a:pPr marL="0" indent="0" algn="just" eaLnBrk="1" hangingPunct="1">
              <a:lnSpc>
                <a:spcPct val="70000"/>
              </a:lnSpc>
              <a:spcBef>
                <a:spcPct val="100000"/>
              </a:spcBef>
              <a:buFontTx/>
              <a:buNone/>
            </a:pP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Розіб'ємо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]  на 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рівних відрізків довжини 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точками</a:t>
            </a:r>
            <a:endParaRPr lang="en-US" altLang="ru-RU" sz="2400" i="1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70000"/>
              </a:lnSpc>
              <a:buFontTx/>
              <a:buNone/>
            </a:pP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ru-RU" sz="2400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=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, 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ru-RU" sz="2400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, 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ru-RU" sz="2400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,  … , 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ru-RU" sz="2400" i="1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=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 (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ru-RU" sz="2400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&lt;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ru-RU" sz="2400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&lt;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ru-RU" sz="2400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&lt; … 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ru-RU" sz="2400" i="1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 algn="just" eaLnBrk="1" hangingPunct="1">
              <a:lnSpc>
                <a:spcPct val="70000"/>
              </a:lnSpc>
              <a:buFontTx/>
              <a:buNone/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Нехай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ru-RU" sz="2400" i="1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=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ru-RU" sz="2400" i="1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 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= 0,1,2,…,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Складемо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суми  </a:t>
            </a:r>
            <a:endParaRPr lang="en-US" altLang="ru-RU" sz="2400" i="1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70000"/>
              </a:lnSpc>
              <a:buFontTx/>
              <a:buNone/>
            </a:pP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ru-RU" sz="2400" i="1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=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ru-RU" sz="2400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+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ru-RU" sz="2400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+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ru-RU" sz="2400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+ … +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ru-RU" sz="2400" i="1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ru-RU" sz="2400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–1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,</a:t>
            </a:r>
            <a:endParaRPr lang="en-US" altLang="ru-RU" sz="2400" i="1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70000"/>
              </a:lnSpc>
              <a:buFontTx/>
              <a:buNone/>
            </a:pP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̃</a:t>
            </a:r>
            <a:r>
              <a:rPr lang="en-US" altLang="ru-RU" sz="2400" i="1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=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ru-RU" sz="2400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+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ru-RU" sz="2400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+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ru-RU" sz="2400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+ … 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ru-RU" sz="2400" i="1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indent="0" algn="just"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                      –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довжина відрізків 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ru-RU" sz="2400" i="1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altLang="ru-RU" sz="2400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–1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ru-RU" sz="2400" i="1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]  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1,2,…,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</a:pPr>
            <a:endParaRPr lang="ru-RU" sz="2400" smtClean="0"/>
          </a:p>
        </p:txBody>
      </p:sp>
      <p:graphicFrame>
        <p:nvGraphicFramePr>
          <p:cNvPr id="4" name="Object 12"/>
          <p:cNvGraphicFramePr>
            <a:graphicFrameLocks noChangeAspect="1"/>
          </p:cNvGraphicFramePr>
          <p:nvPr/>
        </p:nvGraphicFramePr>
        <p:xfrm>
          <a:off x="3313113" y="2151063"/>
          <a:ext cx="1284287" cy="1077912"/>
        </p:xfrm>
        <a:graphic>
          <a:graphicData uri="http://schemas.openxmlformats.org/presentationml/2006/ole">
            <p:oleObj spid="_x0000_s5132" name="Формула" r:id="rId3" imgW="711200" imgH="596900" progId="Equation.3">
              <p:embed/>
            </p:oleObj>
          </a:graphicData>
        </a:graphic>
      </p:graphicFrame>
      <p:graphicFrame>
        <p:nvGraphicFramePr>
          <p:cNvPr id="5" name="Object 13"/>
          <p:cNvGraphicFramePr>
            <a:graphicFrameLocks noChangeAspect="1"/>
          </p:cNvGraphicFramePr>
          <p:nvPr/>
        </p:nvGraphicFramePr>
        <p:xfrm>
          <a:off x="1201738" y="5589588"/>
          <a:ext cx="1274762" cy="731837"/>
        </p:xfrm>
        <a:graphic>
          <a:graphicData uri="http://schemas.openxmlformats.org/presentationml/2006/ole">
            <p:oleObj spid="_x0000_s5133" name="Формула" r:id="rId4" imgW="710891" imgH="406224" progId="Equation.3">
              <p:embed/>
            </p:oleObj>
          </a:graphicData>
        </a:graphic>
      </p:graphicFrame>
      <p:sp>
        <p:nvSpPr>
          <p:cNvPr id="5137" name="AutoShape 1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483975" y="6210300"/>
            <a:ext cx="708025" cy="6477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AutoShape 18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0664825" y="6234113"/>
            <a:ext cx="782638" cy="623887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4050" y="107950"/>
            <a:ext cx="8596313" cy="1165225"/>
          </a:xfrm>
        </p:spPr>
        <p:txBody>
          <a:bodyPr/>
          <a:lstStyle/>
          <a:p>
            <a:pPr algn="ctr" eaLnBrk="1" hangingPunct="1"/>
            <a:r>
              <a:rPr lang="uk-UA" altLang="ru-RU" sz="3200" b="1" i="1" smtClean="0">
                <a:latin typeface="Times New Roman" pitchFamily="18" charset="0"/>
                <a:cs typeface="Times New Roman" pitchFamily="18" charset="0"/>
              </a:rPr>
              <a:t>Наближене обчислення визначених інтегралів</a:t>
            </a:r>
            <a:endParaRPr lang="ru-RU" sz="3200" smtClean="0"/>
          </a:p>
        </p:txBody>
      </p:sp>
      <p:sp>
        <p:nvSpPr>
          <p:cNvPr id="6172" name="Объект 2"/>
          <p:cNvSpPr>
            <a:spLocks noGrp="1"/>
          </p:cNvSpPr>
          <p:nvPr>
            <p:ph idx="1"/>
          </p:nvPr>
        </p:nvSpPr>
        <p:spPr>
          <a:xfrm>
            <a:off x="201613" y="1520825"/>
            <a:ext cx="9761537" cy="5337175"/>
          </a:xfr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7983538" algn="l"/>
              </a:tabLst>
            </a:pP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ru-RU" sz="2400" i="1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̃</a:t>
            </a:r>
            <a:r>
              <a:rPr lang="en-US" altLang="ru-RU" sz="2400" i="1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–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інтегральні суми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 на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відрізку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].</a:t>
            </a:r>
          </a:p>
          <a:p>
            <a:pPr marL="0" indent="0" algn="just" eaLnBrk="1" hangingPunct="1">
              <a:lnSpc>
                <a:spcPct val="90000"/>
              </a:lnSpc>
              <a:spcBef>
                <a:spcPct val="100000"/>
              </a:spcBef>
              <a:buFontTx/>
              <a:buNone/>
              <a:tabLst>
                <a:tab pos="7983538" algn="l"/>
              </a:tabLst>
            </a:pPr>
            <a:r>
              <a:rPr lang="ru-RU" altLang="ru-RU" sz="2400" smtClean="0">
                <a:solidFill>
                  <a:srgbClr val="000000"/>
                </a:solidFill>
              </a:rPr>
              <a:t>		(</a:t>
            </a:r>
            <a:r>
              <a:rPr lang="ru-RU" altLang="ru-RU" sz="2400" smtClean="0">
                <a:solidFill>
                  <a:srgbClr val="CC0000"/>
                </a:solidFill>
              </a:rPr>
              <a:t>1</a:t>
            </a:r>
            <a:r>
              <a:rPr lang="ru-RU" altLang="ru-RU" sz="2400" smtClean="0">
                <a:solidFill>
                  <a:srgbClr val="000000"/>
                </a:solidFill>
              </a:rPr>
              <a:t>)</a:t>
            </a:r>
            <a:endParaRPr lang="en-US" altLang="ru-RU" sz="2400" smtClean="0">
              <a:solidFill>
                <a:srgbClr val="000000"/>
              </a:solidFill>
            </a:endParaRPr>
          </a:p>
          <a:p>
            <a:pPr marL="0" indent="0" algn="just" eaLnBrk="1" hangingPunct="1">
              <a:lnSpc>
                <a:spcPct val="90000"/>
              </a:lnSpc>
              <a:spcBef>
                <a:spcPct val="100000"/>
              </a:spcBef>
              <a:buFontTx/>
              <a:buNone/>
              <a:tabLst>
                <a:tab pos="7983538" algn="l"/>
              </a:tabLst>
            </a:pPr>
            <a:r>
              <a:rPr lang="en-US" altLang="ru-RU" sz="2400" smtClean="0">
                <a:solidFill>
                  <a:srgbClr val="000000"/>
                </a:solidFill>
              </a:rPr>
              <a:t>		</a:t>
            </a:r>
            <a:r>
              <a:rPr lang="ru-RU" altLang="ru-RU" sz="2400" smtClean="0">
                <a:solidFill>
                  <a:srgbClr val="000000"/>
                </a:solidFill>
              </a:rPr>
              <a:t>(</a:t>
            </a:r>
            <a:r>
              <a:rPr lang="ru-RU" altLang="ru-RU" sz="2400" smtClean="0">
                <a:solidFill>
                  <a:srgbClr val="CC0000"/>
                </a:solidFill>
              </a:rPr>
              <a:t>2</a:t>
            </a:r>
            <a:r>
              <a:rPr lang="ru-RU" altLang="ru-RU" sz="2400" smtClean="0">
                <a:solidFill>
                  <a:srgbClr val="000000"/>
                </a:solidFill>
              </a:rPr>
              <a:t>)</a:t>
            </a:r>
          </a:p>
          <a:p>
            <a:pPr marL="0" indent="0" algn="just" eaLnBrk="1" hangingPunct="1">
              <a:lnSpc>
                <a:spcPct val="90000"/>
              </a:lnSpc>
              <a:spcBef>
                <a:spcPct val="100000"/>
              </a:spcBef>
              <a:buFontTx/>
              <a:buNone/>
              <a:tabLst>
                <a:tab pos="7983538" algn="l"/>
              </a:tabLst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Нехай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ru-RU" sz="2400" i="1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–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модуль різниці між точними значеннями визначеного інтеграла і його наближеним значенням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 eaLnBrk="1" hangingPunct="1">
              <a:lnSpc>
                <a:spcPct val="90000"/>
              </a:lnSpc>
              <a:spcBef>
                <a:spcPct val="50000"/>
              </a:spcBef>
              <a:buFontTx/>
              <a:buNone/>
              <a:tabLst>
                <a:tab pos="7983538" algn="l"/>
              </a:tabLst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Тоді  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</a:t>
            </a:r>
            <a:endParaRPr lang="ru-RU" altLang="ru-RU" sz="240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spcBef>
                <a:spcPct val="100000"/>
              </a:spcBef>
              <a:buFontTx/>
              <a:buNone/>
              <a:tabLst>
                <a:tab pos="7983538" algn="l"/>
              </a:tabLst>
            </a:pP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Формули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(1)  и (2)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називаються </a:t>
            </a:r>
            <a:r>
              <a:rPr lang="uk-UA" altLang="ru-RU" sz="2400" b="1" i="1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формулами прямокутників</a:t>
            </a:r>
            <a:endParaRPr lang="uk-UA" sz="240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23"/>
          <p:cNvGraphicFramePr>
            <a:graphicFrameLocks noChangeAspect="1"/>
          </p:cNvGraphicFramePr>
          <p:nvPr/>
        </p:nvGraphicFramePr>
        <p:xfrm>
          <a:off x="1952625" y="1809750"/>
          <a:ext cx="6235700" cy="1081088"/>
        </p:xfrm>
        <a:graphic>
          <a:graphicData uri="http://schemas.openxmlformats.org/presentationml/2006/ole">
            <p:oleObj spid="_x0000_s6167" name="Формула" r:id="rId3" imgW="3467100" imgH="596900" progId="Equation.3">
              <p:embed/>
            </p:oleObj>
          </a:graphicData>
        </a:graphic>
      </p:graphicFrame>
      <p:graphicFrame>
        <p:nvGraphicFramePr>
          <p:cNvPr id="5" name="Object 24"/>
          <p:cNvGraphicFramePr>
            <a:graphicFrameLocks noChangeAspect="1"/>
          </p:cNvGraphicFramePr>
          <p:nvPr/>
        </p:nvGraphicFramePr>
        <p:xfrm>
          <a:off x="2097088" y="2640013"/>
          <a:ext cx="5440362" cy="1079500"/>
        </p:xfrm>
        <a:graphic>
          <a:graphicData uri="http://schemas.openxmlformats.org/presentationml/2006/ole">
            <p:oleObj spid="_x0000_s6168" name="Формула" r:id="rId4" imgW="3022600" imgH="596900" progId="Equation.3">
              <p:embed/>
            </p:oleObj>
          </a:graphicData>
        </a:graphic>
      </p:graphicFrame>
      <p:graphicFrame>
        <p:nvGraphicFramePr>
          <p:cNvPr id="6" name="Object 25"/>
          <p:cNvGraphicFramePr>
            <a:graphicFrameLocks noChangeAspect="1"/>
          </p:cNvGraphicFramePr>
          <p:nvPr/>
        </p:nvGraphicFramePr>
        <p:xfrm>
          <a:off x="1003300" y="4219575"/>
          <a:ext cx="2309813" cy="830263"/>
        </p:xfrm>
        <a:graphic>
          <a:graphicData uri="http://schemas.openxmlformats.org/presentationml/2006/ole">
            <p:oleObj spid="_x0000_s6169" name="Формула" r:id="rId5" imgW="1282700" imgH="457200" progId="Equation.3">
              <p:embed/>
            </p:oleObj>
          </a:graphicData>
        </a:graphic>
      </p:graphicFrame>
      <p:graphicFrame>
        <p:nvGraphicFramePr>
          <p:cNvPr id="7" name="Object 26"/>
          <p:cNvGraphicFramePr>
            <a:graphicFrameLocks noChangeAspect="1"/>
          </p:cNvGraphicFramePr>
          <p:nvPr/>
        </p:nvGraphicFramePr>
        <p:xfrm>
          <a:off x="3935413" y="4429125"/>
          <a:ext cx="2217737" cy="663575"/>
        </p:xfrm>
        <a:graphic>
          <a:graphicData uri="http://schemas.openxmlformats.org/presentationml/2006/ole">
            <p:oleObj spid="_x0000_s6170" name="Формула" r:id="rId6" imgW="1231366" imgH="368140" progId="Equation.3">
              <p:embed/>
            </p:oleObj>
          </a:graphicData>
        </a:graphic>
      </p:graphicFrame>
      <p:sp>
        <p:nvSpPr>
          <p:cNvPr id="6174" name="AutoShape 3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399838" y="6199188"/>
            <a:ext cx="792162" cy="65881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5" name="AutoShape 31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0593388" y="6246813"/>
            <a:ext cx="782637" cy="611187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863" y="142875"/>
            <a:ext cx="8596312" cy="985838"/>
          </a:xfrm>
        </p:spPr>
        <p:txBody>
          <a:bodyPr/>
          <a:lstStyle/>
          <a:p>
            <a:pPr algn="ctr" eaLnBrk="1" hangingPunct="1"/>
            <a:r>
              <a:rPr lang="uk-UA" altLang="ru-RU" sz="3200" b="1" i="1" smtClean="0">
                <a:latin typeface="Times New Roman" pitchFamily="18" charset="0"/>
                <a:cs typeface="Times New Roman" pitchFamily="18" charset="0"/>
              </a:rPr>
              <a:t>Наближене обчислення визначених інтегралів</a:t>
            </a:r>
            <a:endParaRPr lang="ru-RU" sz="3200" smtClean="0"/>
          </a:p>
        </p:txBody>
      </p:sp>
      <p:sp>
        <p:nvSpPr>
          <p:cNvPr id="7261" name="Объект 2"/>
          <p:cNvSpPr>
            <a:spLocks noGrp="1"/>
          </p:cNvSpPr>
          <p:nvPr>
            <p:ph idx="1"/>
          </p:nvPr>
        </p:nvSpPr>
        <p:spPr>
          <a:xfrm>
            <a:off x="0" y="1222375"/>
            <a:ext cx="9832975" cy="5635625"/>
          </a:xfr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Якщо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 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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0  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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],  то з 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геометричної точки зору (</a:t>
            </a:r>
            <a:r>
              <a:rPr lang="uk-UA" altLang="ru-RU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 і  (</a:t>
            </a:r>
            <a:r>
              <a:rPr lang="uk-UA" altLang="ru-RU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означає, що площа відповідної криволінійної трапеції заміняється площею області, що складається з прямокутників (області 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ru-RU" altLang="ru-RU" sz="2400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 і  (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ru-RU" altLang="ru-RU" sz="2400" baseline="-25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відповідно).</a:t>
            </a:r>
          </a:p>
          <a:p>
            <a:pPr marL="0" indent="0" algn="just" eaLnBrk="1" hangingPunct="1">
              <a:buFontTx/>
              <a:buNone/>
            </a:pPr>
            <a:endParaRPr lang="ru-RU" altLang="ru-RU" sz="240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/>
            <a:endParaRPr lang="ru-RU" sz="1800" smtClean="0"/>
          </a:p>
        </p:txBody>
      </p:sp>
      <p:grpSp>
        <p:nvGrpSpPr>
          <p:cNvPr id="4" name="Group 50"/>
          <p:cNvGrpSpPr>
            <a:grpSpLocks/>
          </p:cNvGrpSpPr>
          <p:nvPr/>
        </p:nvGrpSpPr>
        <p:grpSpPr bwMode="auto">
          <a:xfrm>
            <a:off x="347663" y="3532188"/>
            <a:ext cx="4306887" cy="2154237"/>
            <a:chOff x="134" y="1633"/>
            <a:chExt cx="2713" cy="1357"/>
          </a:xfrm>
        </p:grpSpPr>
        <p:graphicFrame>
          <p:nvGraphicFramePr>
            <p:cNvPr id="7247" name="Object 79"/>
            <p:cNvGraphicFramePr>
              <a:graphicFrameLocks noChangeAspect="1"/>
            </p:cNvGraphicFramePr>
            <p:nvPr/>
          </p:nvGraphicFramePr>
          <p:xfrm>
            <a:off x="194" y="1633"/>
            <a:ext cx="2593" cy="1297"/>
          </p:xfrm>
          <a:graphic>
            <a:graphicData uri="http://schemas.openxmlformats.org/presentationml/2006/ole">
              <p:oleObj spid="_x0000_s7247" name="Рисунок" r:id="rId3" imgW="2743200" imgH="1374648" progId="Word.Picture.8">
                <p:embed/>
              </p:oleObj>
            </a:graphicData>
          </a:graphic>
        </p:graphicFrame>
        <p:graphicFrame>
          <p:nvGraphicFramePr>
            <p:cNvPr id="7248" name="Object 80"/>
            <p:cNvGraphicFramePr>
              <a:graphicFrameLocks noChangeAspect="1"/>
            </p:cNvGraphicFramePr>
            <p:nvPr/>
          </p:nvGraphicFramePr>
          <p:xfrm>
            <a:off x="134" y="1673"/>
            <a:ext cx="172" cy="215"/>
          </p:xfrm>
          <a:graphic>
            <a:graphicData uri="http://schemas.openxmlformats.org/presentationml/2006/ole">
              <p:oleObj spid="_x0000_s7248" name="Формула" r:id="rId4" imgW="152334" imgH="190417" progId="Equation.3">
                <p:embed/>
              </p:oleObj>
            </a:graphicData>
          </a:graphic>
        </p:graphicFrame>
        <p:graphicFrame>
          <p:nvGraphicFramePr>
            <p:cNvPr id="7249" name="Object 81"/>
            <p:cNvGraphicFramePr>
              <a:graphicFrameLocks noChangeAspect="1"/>
            </p:cNvGraphicFramePr>
            <p:nvPr/>
          </p:nvGraphicFramePr>
          <p:xfrm>
            <a:off x="1215" y="1713"/>
            <a:ext cx="332" cy="242"/>
          </p:xfrm>
          <a:graphic>
            <a:graphicData uri="http://schemas.openxmlformats.org/presentationml/2006/ole">
              <p:oleObj spid="_x0000_s7249" name="Equation" r:id="rId5" imgW="291960" imgH="215640" progId="Equation.3">
                <p:embed/>
              </p:oleObj>
            </a:graphicData>
          </a:graphic>
        </p:graphicFrame>
        <p:graphicFrame>
          <p:nvGraphicFramePr>
            <p:cNvPr id="7250" name="Object 82"/>
            <p:cNvGraphicFramePr>
              <a:graphicFrameLocks noChangeAspect="1"/>
            </p:cNvGraphicFramePr>
            <p:nvPr/>
          </p:nvGraphicFramePr>
          <p:xfrm>
            <a:off x="2686" y="2773"/>
            <a:ext cx="161" cy="172"/>
          </p:xfrm>
          <a:graphic>
            <a:graphicData uri="http://schemas.openxmlformats.org/presentationml/2006/ole">
              <p:oleObj spid="_x0000_s7250" name="Формула" r:id="rId6" imgW="139639" imgH="152334" progId="Equation.3">
                <p:embed/>
              </p:oleObj>
            </a:graphicData>
          </a:graphic>
        </p:graphicFrame>
        <p:graphicFrame>
          <p:nvGraphicFramePr>
            <p:cNvPr id="7251" name="Object 83"/>
            <p:cNvGraphicFramePr>
              <a:graphicFrameLocks noChangeAspect="1"/>
            </p:cNvGraphicFramePr>
            <p:nvPr/>
          </p:nvGraphicFramePr>
          <p:xfrm>
            <a:off x="427" y="2818"/>
            <a:ext cx="161" cy="172"/>
          </p:xfrm>
          <a:graphic>
            <a:graphicData uri="http://schemas.openxmlformats.org/presentationml/2006/ole">
              <p:oleObj spid="_x0000_s7251" name="Формула" r:id="rId7" imgW="139639" imgH="152334" progId="Equation.3">
                <p:embed/>
              </p:oleObj>
            </a:graphicData>
          </a:graphic>
        </p:graphicFrame>
        <p:graphicFrame>
          <p:nvGraphicFramePr>
            <p:cNvPr id="7252" name="Object 84"/>
            <p:cNvGraphicFramePr>
              <a:graphicFrameLocks noChangeAspect="1"/>
            </p:cNvGraphicFramePr>
            <p:nvPr/>
          </p:nvGraphicFramePr>
          <p:xfrm>
            <a:off x="2453" y="2743"/>
            <a:ext cx="141" cy="217"/>
          </p:xfrm>
          <a:graphic>
            <a:graphicData uri="http://schemas.openxmlformats.org/presentationml/2006/ole">
              <p:oleObj spid="_x0000_s7252" name="Формула" r:id="rId8" imgW="126890" imgH="190335" progId="Equation.3">
                <p:embed/>
              </p:oleObj>
            </a:graphicData>
          </a:graphic>
        </p:graphicFrame>
      </p:grpSp>
      <p:grpSp>
        <p:nvGrpSpPr>
          <p:cNvPr id="11" name="Group 51"/>
          <p:cNvGrpSpPr>
            <a:grpSpLocks/>
          </p:cNvGrpSpPr>
          <p:nvPr/>
        </p:nvGrpSpPr>
        <p:grpSpPr bwMode="auto">
          <a:xfrm>
            <a:off x="5075238" y="3552825"/>
            <a:ext cx="4252912" cy="2143125"/>
            <a:chOff x="3259" y="1695"/>
            <a:chExt cx="2679" cy="1350"/>
          </a:xfrm>
        </p:grpSpPr>
        <p:graphicFrame>
          <p:nvGraphicFramePr>
            <p:cNvPr id="7253" name="Object 85"/>
            <p:cNvGraphicFramePr>
              <a:graphicFrameLocks noChangeAspect="1"/>
            </p:cNvGraphicFramePr>
            <p:nvPr/>
          </p:nvGraphicFramePr>
          <p:xfrm>
            <a:off x="5760" y="2832"/>
            <a:ext cx="161" cy="172"/>
          </p:xfrm>
          <a:graphic>
            <a:graphicData uri="http://schemas.openxmlformats.org/presentationml/2006/ole">
              <p:oleObj spid="_x0000_s7253" name="Формула" r:id="rId9" imgW="139639" imgH="152334" progId="Equation.3">
                <p:embed/>
              </p:oleObj>
            </a:graphicData>
          </a:graphic>
        </p:graphicFrame>
        <p:graphicFrame>
          <p:nvGraphicFramePr>
            <p:cNvPr id="7254" name="Object 86"/>
            <p:cNvGraphicFramePr>
              <a:graphicFrameLocks noChangeAspect="1"/>
            </p:cNvGraphicFramePr>
            <p:nvPr/>
          </p:nvGraphicFramePr>
          <p:xfrm>
            <a:off x="3561" y="2851"/>
            <a:ext cx="161" cy="172"/>
          </p:xfrm>
          <a:graphic>
            <a:graphicData uri="http://schemas.openxmlformats.org/presentationml/2006/ole">
              <p:oleObj spid="_x0000_s7254" name="Формула" r:id="rId10" imgW="139639" imgH="152334" progId="Equation.3">
                <p:embed/>
              </p:oleObj>
            </a:graphicData>
          </a:graphic>
        </p:graphicFrame>
        <p:graphicFrame>
          <p:nvGraphicFramePr>
            <p:cNvPr id="7255" name="Object 87"/>
            <p:cNvGraphicFramePr>
              <a:graphicFrameLocks noChangeAspect="1"/>
            </p:cNvGraphicFramePr>
            <p:nvPr/>
          </p:nvGraphicFramePr>
          <p:xfrm>
            <a:off x="5567" y="2828"/>
            <a:ext cx="141" cy="217"/>
          </p:xfrm>
          <a:graphic>
            <a:graphicData uri="http://schemas.openxmlformats.org/presentationml/2006/ole">
              <p:oleObj spid="_x0000_s7255" name="Формула" r:id="rId11" imgW="126890" imgH="190335" progId="Equation.3">
                <p:embed/>
              </p:oleObj>
            </a:graphicData>
          </a:graphic>
        </p:graphicFrame>
        <p:graphicFrame>
          <p:nvGraphicFramePr>
            <p:cNvPr id="7256" name="Object 88"/>
            <p:cNvGraphicFramePr>
              <a:graphicFrameLocks noChangeAspect="1"/>
            </p:cNvGraphicFramePr>
            <p:nvPr/>
          </p:nvGraphicFramePr>
          <p:xfrm>
            <a:off x="4641" y="2224"/>
            <a:ext cx="404" cy="273"/>
          </p:xfrm>
          <a:graphic>
            <a:graphicData uri="http://schemas.openxmlformats.org/presentationml/2006/ole">
              <p:oleObj spid="_x0000_s7256" name="Формула" r:id="rId12" imgW="355446" imgH="241195" progId="Equation.3">
                <p:embed/>
              </p:oleObj>
            </a:graphicData>
          </a:graphic>
        </p:graphicFrame>
        <p:graphicFrame>
          <p:nvGraphicFramePr>
            <p:cNvPr id="7257" name="Object 89"/>
            <p:cNvGraphicFramePr>
              <a:graphicFrameLocks noChangeAspect="1"/>
            </p:cNvGraphicFramePr>
            <p:nvPr/>
          </p:nvGraphicFramePr>
          <p:xfrm>
            <a:off x="3259" y="1735"/>
            <a:ext cx="172" cy="215"/>
          </p:xfrm>
          <a:graphic>
            <a:graphicData uri="http://schemas.openxmlformats.org/presentationml/2006/ole">
              <p:oleObj spid="_x0000_s7257" name="Формула" r:id="rId13" imgW="152334" imgH="190417" progId="Equation.3">
                <p:embed/>
              </p:oleObj>
            </a:graphicData>
          </a:graphic>
        </p:graphicFrame>
        <p:graphicFrame>
          <p:nvGraphicFramePr>
            <p:cNvPr id="7258" name="Object 90"/>
            <p:cNvGraphicFramePr>
              <a:graphicFrameLocks noChangeAspect="1"/>
            </p:cNvGraphicFramePr>
            <p:nvPr/>
          </p:nvGraphicFramePr>
          <p:xfrm>
            <a:off x="3345" y="1695"/>
            <a:ext cx="2593" cy="1213"/>
          </p:xfrm>
          <a:graphic>
            <a:graphicData uri="http://schemas.openxmlformats.org/presentationml/2006/ole">
              <p:oleObj spid="_x0000_s7258" name="Рисунок" r:id="rId14" imgW="2743200" imgH="1283208" progId="Word.Picture.8">
                <p:embed/>
              </p:oleObj>
            </a:graphicData>
          </a:graphic>
        </p:graphicFrame>
      </p:grpSp>
      <p:graphicFrame>
        <p:nvGraphicFramePr>
          <p:cNvPr id="7259" name="Object 91"/>
          <p:cNvGraphicFramePr>
            <a:graphicFrameLocks noChangeAspect="1"/>
          </p:cNvGraphicFramePr>
          <p:nvPr/>
        </p:nvGraphicFramePr>
        <p:xfrm>
          <a:off x="6970713" y="2867025"/>
          <a:ext cx="641350" cy="433388"/>
        </p:xfrm>
        <a:graphic>
          <a:graphicData uri="http://schemas.openxmlformats.org/presentationml/2006/ole">
            <p:oleObj spid="_x0000_s7259" name="Формула" r:id="rId15" imgW="355446" imgH="241195" progId="Equation.3">
              <p:embed/>
            </p:oleObj>
          </a:graphicData>
        </a:graphic>
      </p:graphicFrame>
      <p:sp>
        <p:nvSpPr>
          <p:cNvPr id="7265" name="AutoShape 9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483975" y="6234113"/>
            <a:ext cx="708025" cy="623887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66" name="AutoShape 98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0782300" y="6246813"/>
            <a:ext cx="665163" cy="611187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1938" y="0"/>
            <a:ext cx="9012237" cy="914400"/>
          </a:xfrm>
        </p:spPr>
        <p:txBody>
          <a:bodyPr/>
          <a:lstStyle/>
          <a:p>
            <a:pPr algn="ctr" eaLnBrk="1" hangingPunct="1"/>
            <a:r>
              <a:rPr lang="uk-UA" altLang="ru-RU" sz="3200" b="1" i="1" smtClean="0">
                <a:latin typeface="Times New Roman" pitchFamily="18" charset="0"/>
                <a:cs typeface="Times New Roman" pitchFamily="18" charset="0"/>
              </a:rPr>
              <a:t>Наближене обчислення визначених інтегралів</a:t>
            </a:r>
            <a:endParaRPr lang="ru-RU" sz="3200" smtClean="0"/>
          </a:p>
        </p:txBody>
      </p:sp>
      <p:sp>
        <p:nvSpPr>
          <p:cNvPr id="8215" name="Объект 2"/>
          <p:cNvSpPr>
            <a:spLocks noGrp="1"/>
          </p:cNvSpPr>
          <p:nvPr>
            <p:ph idx="1"/>
          </p:nvPr>
        </p:nvSpPr>
        <p:spPr>
          <a:xfrm>
            <a:off x="677863" y="914400"/>
            <a:ext cx="8596312" cy="5943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0"/>
              </a:spcBef>
              <a:buFont typeface="Wingdings 3" pitchFamily="18" charset="2"/>
              <a:buNone/>
              <a:tabLst>
                <a:tab pos="7896225" algn="l"/>
              </a:tabLst>
            </a:pPr>
            <a:r>
              <a:rPr lang="uk-UA" altLang="ru-RU" sz="24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Формула трапеції</a:t>
            </a:r>
            <a:endParaRPr lang="uk-UA" sz="2400" b="1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7896225" algn="l"/>
              </a:tabLst>
            </a:pP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Розіб'ємо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]  на 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рівних відрізків довжини 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точками</a:t>
            </a:r>
            <a:endParaRPr lang="en-US" altLang="ru-RU" sz="2400" i="1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7896225" algn="l"/>
              </a:tabLst>
            </a:pP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ru-RU" sz="2400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=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, 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ru-RU" sz="2400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, 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ru-RU" sz="2400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,  … , 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ru-RU" sz="2400" i="1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=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 (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ru-RU" sz="2400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&lt;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ru-RU" sz="2400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&lt;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ru-RU" sz="2400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&lt; … 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ru-RU" sz="2400" i="1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7896225" algn="l"/>
              </a:tabLst>
            </a:pP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Нехай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ru-RU" sz="2400" i="1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=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ru-RU" sz="2400" i="1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 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= 0,1,2,…,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buFontTx/>
              <a:buNone/>
              <a:tabLst>
                <a:tab pos="7896225" algn="l"/>
              </a:tabLst>
            </a:pP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Тоді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7896225" algn="l"/>
              </a:tabLst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(</a:t>
            </a:r>
            <a:r>
              <a:rPr lang="ru-RU" altLang="ru-RU" sz="240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 eaLnBrk="1" hangingPunct="1">
              <a:lnSpc>
                <a:spcPct val="90000"/>
              </a:lnSpc>
              <a:spcBef>
                <a:spcPct val="250000"/>
              </a:spcBef>
              <a:buFontTx/>
              <a:buNone/>
              <a:tabLst>
                <a:tab pos="7896225" algn="l"/>
              </a:tabLst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де                      –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довжина відрізків 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ru-RU" sz="2400" i="1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altLang="ru-RU" sz="2400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–1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ru-RU" sz="2400" i="1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]  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1,2,…,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 eaLnBrk="1" hangingPunct="1">
              <a:lnSpc>
                <a:spcPct val="90000"/>
              </a:lnSpc>
              <a:spcBef>
                <a:spcPct val="100000"/>
              </a:spcBef>
              <a:buFontTx/>
              <a:buNone/>
              <a:tabLst>
                <a:tab pos="7896225" algn="l"/>
              </a:tabLst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формули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(3) 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 </a:t>
            </a:r>
          </a:p>
        </p:txBody>
      </p:sp>
      <p:graphicFrame>
        <p:nvGraphicFramePr>
          <p:cNvPr id="4" name="Object 18"/>
          <p:cNvGraphicFramePr>
            <a:graphicFrameLocks noChangeAspect="1"/>
          </p:cNvGraphicFramePr>
          <p:nvPr/>
        </p:nvGraphicFramePr>
        <p:xfrm>
          <a:off x="2116138" y="2422525"/>
          <a:ext cx="5895975" cy="1033463"/>
        </p:xfrm>
        <a:graphic>
          <a:graphicData uri="http://schemas.openxmlformats.org/presentationml/2006/ole">
            <p:oleObj spid="_x0000_s8210" name="Формула" r:id="rId3" imgW="3276600" imgH="571500" progId="Equation.3">
              <p:embed/>
            </p:oleObj>
          </a:graphicData>
        </a:graphic>
      </p:graphicFrame>
      <p:graphicFrame>
        <p:nvGraphicFramePr>
          <p:cNvPr id="5" name="Object 19"/>
          <p:cNvGraphicFramePr>
            <a:graphicFrameLocks noChangeAspect="1"/>
          </p:cNvGraphicFramePr>
          <p:nvPr/>
        </p:nvGraphicFramePr>
        <p:xfrm>
          <a:off x="1701800" y="3806825"/>
          <a:ext cx="1274763" cy="731838"/>
        </p:xfrm>
        <a:graphic>
          <a:graphicData uri="http://schemas.openxmlformats.org/presentationml/2006/ole">
            <p:oleObj spid="_x0000_s8211" name="Формула" r:id="rId4" imgW="710891" imgH="406224" progId="Equation.3">
              <p:embed/>
            </p:oleObj>
          </a:graphicData>
        </a:graphic>
      </p:graphicFrame>
      <p:graphicFrame>
        <p:nvGraphicFramePr>
          <p:cNvPr id="6" name="Object 20"/>
          <p:cNvGraphicFramePr>
            <a:graphicFrameLocks noChangeAspect="1"/>
          </p:cNvGraphicFramePr>
          <p:nvPr/>
        </p:nvGraphicFramePr>
        <p:xfrm>
          <a:off x="3027363" y="4471988"/>
          <a:ext cx="2484437" cy="844550"/>
        </p:xfrm>
        <a:graphic>
          <a:graphicData uri="http://schemas.openxmlformats.org/presentationml/2006/ole">
            <p:oleObj spid="_x0000_s8212" name="Формула" r:id="rId5" imgW="1384300" imgH="469900" progId="Equation.3">
              <p:embed/>
            </p:oleObj>
          </a:graphicData>
        </a:graphic>
      </p:graphicFrame>
      <p:graphicFrame>
        <p:nvGraphicFramePr>
          <p:cNvPr id="7" name="Object 21"/>
          <p:cNvGraphicFramePr>
            <a:graphicFrameLocks noChangeAspect="1"/>
          </p:cNvGraphicFramePr>
          <p:nvPr/>
        </p:nvGraphicFramePr>
        <p:xfrm>
          <a:off x="6275388" y="4659313"/>
          <a:ext cx="2305050" cy="661987"/>
        </p:xfrm>
        <a:graphic>
          <a:graphicData uri="http://schemas.openxmlformats.org/presentationml/2006/ole">
            <p:oleObj spid="_x0000_s8213" name="Формула" r:id="rId6" imgW="1282700" imgH="368300" progId="Equation.3">
              <p:embed/>
            </p:oleObj>
          </a:graphicData>
        </a:graphic>
      </p:graphicFrame>
      <p:sp>
        <p:nvSpPr>
          <p:cNvPr id="8217" name="AutoShape 2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518900" y="6162675"/>
            <a:ext cx="673100" cy="695325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8" name="AutoShape 2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0842625" y="6151563"/>
            <a:ext cx="701675" cy="706437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3" name="Заголовок 1"/>
          <p:cNvSpPr>
            <a:spLocks noGrp="1"/>
          </p:cNvSpPr>
          <p:nvPr>
            <p:ph type="title"/>
          </p:nvPr>
        </p:nvSpPr>
        <p:spPr>
          <a:xfrm>
            <a:off x="677863" y="0"/>
            <a:ext cx="8596312" cy="996950"/>
          </a:xfrm>
        </p:spPr>
        <p:txBody>
          <a:bodyPr/>
          <a:lstStyle/>
          <a:p>
            <a:pPr algn="ctr" eaLnBrk="1" hangingPunct="1"/>
            <a:r>
              <a:rPr lang="uk-UA" altLang="ru-RU" sz="3200" b="1" i="1" smtClean="0">
                <a:latin typeface="Times New Roman" pitchFamily="18" charset="0"/>
                <a:cs typeface="Times New Roman" pitchFamily="18" charset="0"/>
              </a:rPr>
              <a:t>Наближене обчислення визначених інтегралів</a:t>
            </a:r>
            <a:endParaRPr lang="en-US" sz="3200" b="1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44" name="Объект 2"/>
          <p:cNvSpPr>
            <a:spLocks noGrp="1"/>
          </p:cNvSpPr>
          <p:nvPr>
            <p:ph idx="1"/>
          </p:nvPr>
        </p:nvSpPr>
        <p:spPr>
          <a:xfrm>
            <a:off x="0" y="1081088"/>
            <a:ext cx="9915525" cy="5640387"/>
          </a:xfr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ru-RU" altLang="ru-RU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Формула  (</a:t>
            </a:r>
            <a:r>
              <a:rPr lang="ru-RU" altLang="ru-RU" sz="240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називається </a:t>
            </a:r>
            <a:r>
              <a:rPr lang="uk-UA" altLang="ru-RU" sz="2400" b="1" i="1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формулою трапеції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ru-RU" sz="24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endParaRPr lang="uk-UA" altLang="ru-RU" sz="24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uk-UA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Якщо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 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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0  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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],  то з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геометричної точки зору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означає, що площа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відповідної криволінійної трапеції заміняється площею області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що складається з трапецій.</a:t>
            </a:r>
          </a:p>
          <a:p>
            <a:pPr marL="0" indent="0" eaLnBrk="1" hangingPunct="1"/>
            <a:endParaRPr lang="ru-RU" sz="240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1655763" y="2489200"/>
            <a:ext cx="6091237" cy="3425825"/>
            <a:chOff x="1043" y="1568"/>
            <a:chExt cx="3837" cy="2158"/>
          </a:xfrm>
        </p:grpSpPr>
        <p:graphicFrame>
          <p:nvGraphicFramePr>
            <p:cNvPr id="9238" name="Object 22"/>
            <p:cNvGraphicFramePr>
              <a:graphicFrameLocks noChangeAspect="1"/>
            </p:cNvGraphicFramePr>
            <p:nvPr/>
          </p:nvGraphicFramePr>
          <p:xfrm>
            <a:off x="1065" y="2068"/>
            <a:ext cx="3752" cy="1550"/>
          </p:xfrm>
          <a:graphic>
            <a:graphicData uri="http://schemas.openxmlformats.org/presentationml/2006/ole">
              <p:oleObj spid="_x0000_s9238" name="Рисунок" r:id="rId3" imgW="3968496" imgH="1642872" progId="Word.Picture.8">
                <p:embed/>
              </p:oleObj>
            </a:graphicData>
          </a:graphic>
        </p:graphicFrame>
        <p:graphicFrame>
          <p:nvGraphicFramePr>
            <p:cNvPr id="9239" name="Object 23"/>
            <p:cNvGraphicFramePr>
              <a:graphicFrameLocks noChangeAspect="1"/>
            </p:cNvGraphicFramePr>
            <p:nvPr/>
          </p:nvGraphicFramePr>
          <p:xfrm>
            <a:off x="4719" y="3516"/>
            <a:ext cx="161" cy="172"/>
          </p:xfrm>
          <a:graphic>
            <a:graphicData uri="http://schemas.openxmlformats.org/presentationml/2006/ole">
              <p:oleObj spid="_x0000_s9239" name="Формула" r:id="rId4" imgW="139639" imgH="152334" progId="Equation.3">
                <p:embed/>
              </p:oleObj>
            </a:graphicData>
          </a:graphic>
        </p:graphicFrame>
        <p:graphicFrame>
          <p:nvGraphicFramePr>
            <p:cNvPr id="9240" name="Object 24"/>
            <p:cNvGraphicFramePr>
              <a:graphicFrameLocks noChangeAspect="1"/>
            </p:cNvGraphicFramePr>
            <p:nvPr/>
          </p:nvGraphicFramePr>
          <p:xfrm>
            <a:off x="1043" y="1568"/>
            <a:ext cx="172" cy="215"/>
          </p:xfrm>
          <a:graphic>
            <a:graphicData uri="http://schemas.openxmlformats.org/presentationml/2006/ole">
              <p:oleObj spid="_x0000_s9240" name="Формула" r:id="rId5" imgW="152334" imgH="190417" progId="Equation.3">
                <p:embed/>
              </p:oleObj>
            </a:graphicData>
          </a:graphic>
        </p:graphicFrame>
        <p:graphicFrame>
          <p:nvGraphicFramePr>
            <p:cNvPr id="9241" name="Object 25"/>
            <p:cNvGraphicFramePr>
              <a:graphicFrameLocks noChangeAspect="1"/>
            </p:cNvGraphicFramePr>
            <p:nvPr/>
          </p:nvGraphicFramePr>
          <p:xfrm>
            <a:off x="1379" y="3509"/>
            <a:ext cx="161" cy="172"/>
          </p:xfrm>
          <a:graphic>
            <a:graphicData uri="http://schemas.openxmlformats.org/presentationml/2006/ole">
              <p:oleObj spid="_x0000_s9241" name="Формула" r:id="rId6" imgW="139639" imgH="152334" progId="Equation.3">
                <p:embed/>
              </p:oleObj>
            </a:graphicData>
          </a:graphic>
        </p:graphicFrame>
        <p:graphicFrame>
          <p:nvGraphicFramePr>
            <p:cNvPr id="9242" name="Object 26"/>
            <p:cNvGraphicFramePr>
              <a:graphicFrameLocks noChangeAspect="1"/>
            </p:cNvGraphicFramePr>
            <p:nvPr/>
          </p:nvGraphicFramePr>
          <p:xfrm>
            <a:off x="4389" y="3509"/>
            <a:ext cx="141" cy="217"/>
          </p:xfrm>
          <a:graphic>
            <a:graphicData uri="http://schemas.openxmlformats.org/presentationml/2006/ole">
              <p:oleObj spid="_x0000_s9242" name="Формула" r:id="rId7" imgW="126890" imgH="190335" progId="Equation.3">
                <p:embed/>
              </p:oleObj>
            </a:graphicData>
          </a:graphic>
        </p:graphicFrame>
      </p:grpSp>
      <p:sp>
        <p:nvSpPr>
          <p:cNvPr id="9247" name="AutoShape 31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11436350" y="6162675"/>
            <a:ext cx="755650" cy="695325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1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274175" cy="795338"/>
          </a:xfrm>
        </p:spPr>
        <p:txBody>
          <a:bodyPr/>
          <a:lstStyle/>
          <a:p>
            <a:pPr algn="ctr" eaLnBrk="1" hangingPunct="1"/>
            <a:r>
              <a:rPr lang="uk-UA" altLang="ru-RU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Визначений інтеграл і його застосування</a:t>
            </a:r>
            <a:r>
              <a:rPr lang="uk-UA" altLang="ru-RU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mtClean="0">
              <a:solidFill>
                <a:schemeClr val="accent2"/>
              </a:solidFill>
            </a:endParaRPr>
          </a:p>
        </p:txBody>
      </p:sp>
      <p:sp>
        <p:nvSpPr>
          <p:cNvPr id="13332" name="Объект 2"/>
          <p:cNvSpPr>
            <a:spLocks noGrp="1"/>
          </p:cNvSpPr>
          <p:nvPr>
            <p:ph idx="1"/>
          </p:nvPr>
        </p:nvSpPr>
        <p:spPr>
          <a:xfrm>
            <a:off x="0" y="498475"/>
            <a:ext cx="10331450" cy="6305550"/>
          </a:xfrm>
        </p:spPr>
        <p:txBody>
          <a:bodyPr/>
          <a:lstStyle/>
          <a:p>
            <a:pPr marL="263525" indent="-263525" algn="just" eaLnBrk="1" hangingPunct="1">
              <a:lnSpc>
                <a:spcPct val="90000"/>
              </a:lnSpc>
              <a:buFont typeface="Wingdings 3" pitchFamily="18" charset="2"/>
              <a:buNone/>
              <a:tabLst>
                <a:tab pos="623888" algn="l"/>
              </a:tabLst>
            </a:pPr>
            <a:r>
              <a:rPr lang="ru-RU" altLang="ru-RU" sz="280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endParaRPr lang="ru-RU" altLang="ru-RU" sz="28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3525" indent="-263525" algn="just" eaLnBrk="1" hangingPunct="1">
              <a:lnSpc>
                <a:spcPct val="90000"/>
              </a:lnSpc>
              <a:buFont typeface="Wingdings 3" pitchFamily="18" charset="2"/>
              <a:buNone/>
              <a:tabLst>
                <a:tab pos="623888" algn="l"/>
              </a:tabLst>
            </a:pPr>
            <a:endParaRPr lang="ru-RU" altLang="ru-RU" sz="28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3525" indent="-263525" algn="just" eaLnBrk="1" hangingPunct="1">
              <a:lnSpc>
                <a:spcPct val="90000"/>
              </a:lnSpc>
              <a:buFont typeface="Wingdings 3" pitchFamily="18" charset="2"/>
              <a:buNone/>
              <a:tabLst>
                <a:tab pos="623888" algn="l"/>
              </a:tabLst>
            </a:pPr>
            <a:r>
              <a:rPr lang="uk-UA" altLang="ru-RU" sz="2400" b="1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- інтегральна сума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для функції  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на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відрізку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].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63525" indent="-263525" algn="just" eaLnBrk="1" hangingPunct="1">
              <a:lnSpc>
                <a:spcPct val="90000"/>
              </a:lnSpc>
              <a:spcBef>
                <a:spcPct val="50000"/>
              </a:spcBef>
              <a:buFont typeface="Wingdings 3" pitchFamily="18" charset="2"/>
              <a:buNone/>
              <a:tabLst>
                <a:tab pos="623888" algn="l"/>
              </a:tabLst>
            </a:pP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Якщо існує границя сум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ru-RU" sz="2400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ru-RU" sz="2400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</a:t>
            </a:r>
            <a:r>
              <a:rPr lang="en-US" altLang="ru-RU" sz="2400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при 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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то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її називають визначеним </a:t>
            </a:r>
            <a:r>
              <a:rPr lang="uk-UA" altLang="ru-RU" sz="2400" b="1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інтегралом від функції  </a:t>
            </a:r>
            <a:r>
              <a:rPr lang="en-US" altLang="ru-RU" sz="240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40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altLang="ru-RU" sz="2400" b="1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 на  </a:t>
            </a:r>
            <a:r>
              <a:rPr lang="uk-UA" altLang="ru-RU" sz="2400" b="1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відрізку</a:t>
            </a:r>
            <a:r>
              <a:rPr lang="uk-UA" altLang="ru-RU" sz="240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en-US" altLang="ru-RU" sz="240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sz="240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ru-RU" sz="240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240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або </a:t>
            </a:r>
            <a:r>
              <a:rPr lang="uk-UA" altLang="ru-RU" sz="2400" b="1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в межах від  </a:t>
            </a:r>
            <a:r>
              <a:rPr lang="en-US" altLang="ru-RU" sz="2400" b="1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sz="2400" b="1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 до  </a:t>
            </a:r>
            <a:r>
              <a:rPr lang="en-US" altLang="ru-RU" sz="2400" b="1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en-US" altLang="ru-RU" sz="24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3525" indent="-263525" algn="just" eaLnBrk="1" hangingPunct="1">
              <a:lnSpc>
                <a:spcPct val="90000"/>
              </a:lnSpc>
              <a:spcBef>
                <a:spcPct val="100000"/>
              </a:spcBef>
              <a:buFont typeface="Wingdings 3" pitchFamily="18" charset="2"/>
              <a:buNone/>
              <a:tabLst>
                <a:tab pos="623888" algn="l"/>
              </a:tabLst>
            </a:pPr>
            <a:r>
              <a:rPr lang="ru-RU" altLang="ru-RU" sz="2400" b="1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ПОЗНАЧАЮТЬ:</a:t>
            </a:r>
            <a:r>
              <a:rPr lang="ru-RU" altLang="ru-RU" sz="2400" b="1" i="1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ru-RU" sz="2400" b="1" i="1" smtClean="0">
              <a:latin typeface="Times New Roman" pitchFamily="18" charset="0"/>
              <a:cs typeface="Times New Roman" pitchFamily="18" charset="0"/>
            </a:endParaRPr>
          </a:p>
          <a:p>
            <a:pPr marL="263525" indent="-263525" algn="just" eaLnBrk="1" hangingPunct="1">
              <a:spcBef>
                <a:spcPct val="100000"/>
              </a:spcBef>
              <a:buFont typeface="Wingdings 3" pitchFamily="18" charset="2"/>
              <a:buNone/>
              <a:tabLst>
                <a:tab pos="623888" algn="l"/>
              </a:tabLst>
            </a:pP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і 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–  </a:t>
            </a:r>
            <a:r>
              <a:rPr lang="uk-UA" altLang="ru-RU" sz="2400" b="1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нижня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altLang="ru-RU" sz="2400" b="1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верхня границя інтегрування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263525" indent="-263525" algn="just" eaLnBrk="1" hangingPunct="1">
              <a:lnSpc>
                <a:spcPct val="90000"/>
              </a:lnSpc>
              <a:spcBef>
                <a:spcPct val="0"/>
              </a:spcBef>
              <a:buFont typeface="Wingdings 3" pitchFamily="18" charset="2"/>
              <a:buNone/>
              <a:tabLst>
                <a:tab pos="623888" algn="l"/>
              </a:tabLst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altLang="ru-RU" sz="2400" b="1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проміжок  інтегрування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263525" indent="-263525" algn="just" eaLnBrk="1" hangingPunct="1">
              <a:lnSpc>
                <a:spcPct val="90000"/>
              </a:lnSpc>
              <a:spcBef>
                <a:spcPct val="0"/>
              </a:spcBef>
              <a:buFont typeface="Wingdings 3" pitchFamily="18" charset="2"/>
              <a:buNone/>
              <a:tabLst>
                <a:tab pos="623888" algn="l"/>
              </a:tabLst>
            </a:pP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 –  </a:t>
            </a:r>
            <a:r>
              <a:rPr lang="uk-UA" altLang="ru-RU" sz="2400" b="1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підінтегральна  функція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263525" indent="-263525" algn="just" eaLnBrk="1" hangingPunct="1">
              <a:lnSpc>
                <a:spcPct val="90000"/>
              </a:lnSpc>
              <a:spcBef>
                <a:spcPct val="0"/>
              </a:spcBef>
              <a:buFont typeface="Wingdings 3" pitchFamily="18" charset="2"/>
              <a:buNone/>
              <a:tabLst>
                <a:tab pos="623888" algn="l"/>
              </a:tabLst>
            </a:pP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altLang="ru-RU" sz="2400" b="1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підінтегральний вираз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</a:p>
          <a:p>
            <a:pPr marL="263525" indent="-263525" algn="just" eaLnBrk="1" hangingPunct="1">
              <a:lnSpc>
                <a:spcPct val="90000"/>
              </a:lnSpc>
              <a:spcBef>
                <a:spcPct val="0"/>
              </a:spcBef>
              <a:buFont typeface="Wingdings 3" pitchFamily="18" charset="2"/>
              <a:buNone/>
              <a:tabLst>
                <a:tab pos="623888" algn="l"/>
              </a:tabLst>
            </a:pP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altLang="ru-RU" sz="2400" b="1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змінна інтегрування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263525" indent="-263525" algn="just" eaLnBrk="1" hangingPunct="1">
              <a:lnSpc>
                <a:spcPct val="90000"/>
              </a:lnSpc>
              <a:spcBef>
                <a:spcPct val="150000"/>
              </a:spcBef>
              <a:buFont typeface="Wingdings 3" pitchFamily="18" charset="2"/>
              <a:buNone/>
              <a:tabLst>
                <a:tab pos="623888" algn="l"/>
              </a:tabLst>
            </a:pPr>
            <a:r>
              <a:rPr lang="ru-RU" altLang="ru-RU" sz="2400" smtClean="0"/>
              <a:t> </a:t>
            </a:r>
          </a:p>
          <a:p>
            <a:pPr marL="263525" indent="-263525" eaLnBrk="1" hangingPunct="1">
              <a:tabLst>
                <a:tab pos="623888" algn="l"/>
              </a:tabLst>
            </a:pPr>
            <a:endParaRPr lang="ru-RU" sz="2400" smtClean="0"/>
          </a:p>
        </p:txBody>
      </p:sp>
      <p:graphicFrame>
        <p:nvGraphicFramePr>
          <p:cNvPr id="4" name="Object 16"/>
          <p:cNvGraphicFramePr>
            <a:graphicFrameLocks noChangeAspect="1"/>
          </p:cNvGraphicFramePr>
          <p:nvPr/>
        </p:nvGraphicFramePr>
        <p:xfrm>
          <a:off x="2674938" y="673100"/>
          <a:ext cx="3198812" cy="985838"/>
        </p:xfrm>
        <a:graphic>
          <a:graphicData uri="http://schemas.openxmlformats.org/presentationml/2006/ole">
            <p:oleObj spid="_x0000_s13328" name="Формула" r:id="rId3" imgW="1764534" imgH="545863" progId="Equation.3">
              <p:embed/>
            </p:oleObj>
          </a:graphicData>
        </a:graphic>
      </p:graphicFrame>
      <p:graphicFrame>
        <p:nvGraphicFramePr>
          <p:cNvPr id="5" name="Object 17"/>
          <p:cNvGraphicFramePr>
            <a:graphicFrameLocks noChangeAspect="1"/>
          </p:cNvGraphicFramePr>
          <p:nvPr/>
        </p:nvGraphicFramePr>
        <p:xfrm>
          <a:off x="3760788" y="3354388"/>
          <a:ext cx="2112962" cy="1081087"/>
        </p:xfrm>
        <a:graphic>
          <a:graphicData uri="http://schemas.openxmlformats.org/presentationml/2006/ole">
            <p:oleObj spid="_x0000_s13329" name="Формула" r:id="rId4" imgW="685800" imgH="596900" progId="Equation.3">
              <p:embed/>
            </p:oleObj>
          </a:graphicData>
        </a:graphic>
      </p:graphicFrame>
      <p:graphicFrame>
        <p:nvGraphicFramePr>
          <p:cNvPr id="6" name="Object 18"/>
          <p:cNvGraphicFramePr>
            <a:graphicFrameLocks noChangeAspect="1"/>
          </p:cNvGraphicFramePr>
          <p:nvPr/>
        </p:nvGraphicFramePr>
        <p:xfrm>
          <a:off x="6667500" y="847725"/>
          <a:ext cx="2417763" cy="617538"/>
        </p:xfrm>
        <a:graphic>
          <a:graphicData uri="http://schemas.openxmlformats.org/presentationml/2006/ole">
            <p:oleObj spid="_x0000_s13330" name="Формула" r:id="rId5" imgW="1346200" imgH="342900" progId="Equation.3">
              <p:embed/>
            </p:oleObj>
          </a:graphicData>
        </a:graphic>
      </p:graphicFrame>
      <p:sp>
        <p:nvSpPr>
          <p:cNvPr id="13334" name="AutoShape 2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495088" y="6223000"/>
            <a:ext cx="696912" cy="6350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35" name="AutoShape 2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0747375" y="6270625"/>
            <a:ext cx="723900" cy="587375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Заголовок 1"/>
          <p:cNvSpPr>
            <a:spLocks noGrp="1"/>
          </p:cNvSpPr>
          <p:nvPr>
            <p:ph type="title"/>
          </p:nvPr>
        </p:nvSpPr>
        <p:spPr>
          <a:xfrm>
            <a:off x="0" y="82550"/>
            <a:ext cx="9274175" cy="820738"/>
          </a:xfrm>
        </p:spPr>
        <p:txBody>
          <a:bodyPr/>
          <a:lstStyle/>
          <a:p>
            <a:pPr algn="ctr" eaLnBrk="1" hangingPunct="1"/>
            <a:r>
              <a:rPr lang="uk-UA" altLang="ru-RU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Визначений інтеграл і його застосування</a:t>
            </a:r>
            <a:r>
              <a:rPr lang="uk-UA" altLang="ru-RU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mtClean="0">
              <a:solidFill>
                <a:schemeClr val="accent2"/>
              </a:solidFill>
            </a:endParaRPr>
          </a:p>
        </p:txBody>
      </p:sp>
      <p:sp>
        <p:nvSpPr>
          <p:cNvPr id="53250" name="Объект 2"/>
          <p:cNvSpPr>
            <a:spLocks noGrp="1"/>
          </p:cNvSpPr>
          <p:nvPr>
            <p:ph idx="1"/>
          </p:nvPr>
        </p:nvSpPr>
        <p:spPr>
          <a:xfrm>
            <a:off x="130175" y="1306513"/>
            <a:ext cx="10248900" cy="5551487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  <a:tabLst>
                <a:tab pos="720725" algn="l"/>
              </a:tabLst>
            </a:pPr>
            <a:r>
              <a:rPr lang="ru-RU" altLang="ru-RU" sz="240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Функція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 якої на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існує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визначений інтеграл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називається  </a:t>
            </a:r>
            <a:r>
              <a:rPr lang="uk-UA" altLang="ru-RU" sz="2400" b="1" i="1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інтегрованою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на цьому відрізку.</a:t>
            </a:r>
            <a:r>
              <a:rPr lang="uk-UA" altLang="ru-RU" sz="24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  <a:spcBef>
                <a:spcPct val="100000"/>
              </a:spcBef>
              <a:buFontTx/>
              <a:buNone/>
              <a:tabLst>
                <a:tab pos="720725" algn="l"/>
              </a:tabLst>
            </a:pPr>
            <a:r>
              <a:rPr lang="ru-RU" altLang="ru-RU" sz="24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ТЕОРЕМА 1 (</a:t>
            </a:r>
            <a:r>
              <a:rPr lang="uk-UA" altLang="ru-RU" sz="24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необхідна умова інтегрованості функції </a:t>
            </a:r>
            <a:r>
              <a:rPr lang="ru-RU" altLang="ru-RU" sz="24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 [</a:t>
            </a:r>
            <a:r>
              <a:rPr lang="en-US" altLang="ru-RU" sz="2400" i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sz="24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ru-RU" sz="2400" i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24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]).</a:t>
            </a:r>
            <a:r>
              <a:rPr lang="ru-RU" altLang="ru-RU" sz="2400" i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720725" algn="l"/>
              </a:tabLst>
            </a:pPr>
            <a:r>
              <a:rPr lang="ru-RU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720725" algn="l"/>
              </a:tabLst>
            </a:pPr>
            <a:r>
              <a:rPr lang="ru-RU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Якщо функція 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інтегрована на відрізку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то вона на  </a:t>
            </a:r>
            <a:r>
              <a:rPr lang="uk-UA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цьому відрізку обмежена</a:t>
            </a:r>
            <a:r>
              <a:rPr lang="ru-RU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z="24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100000"/>
              </a:spcBef>
              <a:buFontTx/>
              <a:buNone/>
              <a:tabLst>
                <a:tab pos="720725" algn="l"/>
              </a:tabLst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ТЕОРЕМА 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uk-UA" altLang="ru-RU" sz="24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достатня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умова інтегрованості функції </a:t>
            </a:r>
            <a:r>
              <a:rPr lang="ru-RU" altLang="ru-RU" sz="24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 [</a:t>
            </a:r>
            <a:r>
              <a:rPr lang="en-US" altLang="ru-RU" sz="2400" i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sz="24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ru-RU" sz="2400" i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24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]).</a:t>
            </a:r>
            <a:r>
              <a:rPr lang="ru-RU" altLang="ru-RU" sz="2400" i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  <a:spcBef>
                <a:spcPct val="100000"/>
              </a:spcBef>
              <a:buFontTx/>
              <a:buNone/>
              <a:tabLst>
                <a:tab pos="720725" algn="l"/>
              </a:tabLst>
            </a:pPr>
            <a:r>
              <a:rPr lang="ru-RU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 інтегрованості функції 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],</a:t>
            </a:r>
            <a:r>
              <a:rPr lang="ru-RU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достатньо виконання однієї з умов</a:t>
            </a:r>
            <a:r>
              <a:rPr lang="ru-RU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altLang="ru-RU" sz="24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10000"/>
              </a:spcBef>
              <a:buFontTx/>
              <a:buNone/>
              <a:tabLst>
                <a:tab pos="720725" algn="l"/>
              </a:tabLst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1)</a:t>
            </a:r>
            <a:r>
              <a:rPr lang="ru-RU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неперервна</a:t>
            </a:r>
            <a:r>
              <a:rPr lang="ru-RU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];</a:t>
            </a:r>
          </a:p>
          <a:p>
            <a:pPr algn="just" eaLnBrk="1" hangingPunct="1">
              <a:lnSpc>
                <a:spcPct val="90000"/>
              </a:lnSpc>
              <a:spcBef>
                <a:spcPct val="10000"/>
              </a:spcBef>
              <a:buFontTx/>
              <a:buNone/>
              <a:tabLst>
                <a:tab pos="720725" algn="l"/>
              </a:tabLst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2)	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обмежена</a:t>
            </a:r>
            <a:r>
              <a:rPr lang="ru-RU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]  і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скінчене </a:t>
            </a:r>
            <a:r>
              <a:rPr lang="uk-UA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число точок розриву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 eaLnBrk="1" hangingPunct="1">
              <a:lnSpc>
                <a:spcPct val="90000"/>
              </a:lnSpc>
              <a:spcBef>
                <a:spcPct val="10000"/>
              </a:spcBef>
              <a:buFontTx/>
              <a:buNone/>
              <a:tabLst>
                <a:tab pos="720725" algn="l"/>
              </a:tabLst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3)	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монотонна  і </a:t>
            </a:r>
            <a:r>
              <a:rPr lang="uk-UA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обмежена</a:t>
            </a:r>
            <a:r>
              <a:rPr lang="ru-RU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].</a:t>
            </a:r>
          </a:p>
          <a:p>
            <a:pPr eaLnBrk="1" hangingPunct="1">
              <a:tabLst>
                <a:tab pos="720725" algn="l"/>
              </a:tabLst>
            </a:pPr>
            <a:endParaRPr lang="ru-RU" sz="2400" smtClean="0"/>
          </a:p>
        </p:txBody>
      </p:sp>
      <p:sp>
        <p:nvSpPr>
          <p:cNvPr id="53252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555413" y="6186488"/>
            <a:ext cx="636587" cy="67151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AutoShape 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0877550" y="6199188"/>
            <a:ext cx="712788" cy="658812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8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274175" cy="1057275"/>
          </a:xfrm>
        </p:spPr>
        <p:txBody>
          <a:bodyPr/>
          <a:lstStyle/>
          <a:p>
            <a:pPr algn="ctr" eaLnBrk="1" hangingPunct="1"/>
            <a:r>
              <a:rPr lang="uk-UA" altLang="ru-RU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Визначений інтеграл і його застосування</a:t>
            </a:r>
            <a:r>
              <a:rPr lang="uk-UA" altLang="ru-RU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mtClean="0">
              <a:solidFill>
                <a:schemeClr val="accent2"/>
              </a:solidFill>
            </a:endParaRPr>
          </a:p>
        </p:txBody>
      </p:sp>
      <p:sp>
        <p:nvSpPr>
          <p:cNvPr id="14349" name="Объект 2"/>
          <p:cNvSpPr>
            <a:spLocks noGrp="1"/>
          </p:cNvSpPr>
          <p:nvPr>
            <p:ph idx="1"/>
          </p:nvPr>
        </p:nvSpPr>
        <p:spPr>
          <a:xfrm>
            <a:off x="119063" y="1163638"/>
            <a:ext cx="10414000" cy="569436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uk-UA" altLang="ru-RU" sz="2400" b="1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Зауваження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1)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,  то </a:t>
            </a:r>
          </a:p>
          <a:p>
            <a:pPr algn="just" eaLnBrk="1" hangingPunct="1">
              <a:lnSpc>
                <a:spcPct val="90000"/>
              </a:lnSpc>
              <a:spcBef>
                <a:spcPct val="300000"/>
              </a:spcBef>
              <a:buFontTx/>
              <a:buNone/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2)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,  то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  <a:spcBef>
                <a:spcPct val="300000"/>
              </a:spcBef>
              <a:buFontTx/>
              <a:buNone/>
            </a:pPr>
            <a:r>
              <a:rPr lang="ru-RU" altLang="ru-RU" sz="2400" smtClean="0"/>
              <a:t>	</a:t>
            </a:r>
            <a:endParaRPr lang="ru-RU" sz="2400" smtClean="0"/>
          </a:p>
        </p:txBody>
      </p:sp>
      <p:graphicFrame>
        <p:nvGraphicFramePr>
          <p:cNvPr id="4" name="Object 10"/>
          <p:cNvGraphicFramePr>
            <a:graphicFrameLocks noChangeAspect="1"/>
          </p:cNvGraphicFramePr>
          <p:nvPr/>
        </p:nvGraphicFramePr>
        <p:xfrm>
          <a:off x="4233863" y="2047875"/>
          <a:ext cx="2965450" cy="1079500"/>
        </p:xfrm>
        <a:graphic>
          <a:graphicData uri="http://schemas.openxmlformats.org/presentationml/2006/ole">
            <p:oleObj spid="_x0000_s14346" name="Формула" r:id="rId3" imgW="1651000" imgH="596900" progId="Equation.3">
              <p:embed/>
            </p:oleObj>
          </a:graphicData>
        </a:graphic>
      </p:graphicFrame>
      <p:graphicFrame>
        <p:nvGraphicFramePr>
          <p:cNvPr id="5" name="Object 11"/>
          <p:cNvGraphicFramePr>
            <a:graphicFrameLocks noChangeAspect="1"/>
          </p:cNvGraphicFramePr>
          <p:nvPr/>
        </p:nvGraphicFramePr>
        <p:xfrm>
          <a:off x="4333875" y="3878263"/>
          <a:ext cx="1784350" cy="1081087"/>
        </p:xfrm>
        <a:graphic>
          <a:graphicData uri="http://schemas.openxmlformats.org/presentationml/2006/ole">
            <p:oleObj spid="_x0000_s14347" name="Формула" r:id="rId4" imgW="990600" imgH="596900" progId="Equation.3">
              <p:embed/>
            </p:oleObj>
          </a:graphicData>
        </a:graphic>
      </p:graphicFrame>
      <p:sp>
        <p:nvSpPr>
          <p:cNvPr id="14351" name="AutoShape 1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507788" y="6210300"/>
            <a:ext cx="684212" cy="6477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2" name="AutoShape 1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0829925" y="6223000"/>
            <a:ext cx="641350" cy="6350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2" name="Заголовок 1"/>
          <p:cNvSpPr>
            <a:spLocks noGrp="1"/>
          </p:cNvSpPr>
          <p:nvPr>
            <p:ph type="title"/>
          </p:nvPr>
        </p:nvSpPr>
        <p:spPr>
          <a:xfrm>
            <a:off x="0" y="82550"/>
            <a:ext cx="9274175" cy="1163638"/>
          </a:xfrm>
        </p:spPr>
        <p:txBody>
          <a:bodyPr/>
          <a:lstStyle/>
          <a:p>
            <a:pPr algn="ctr" eaLnBrk="1" hangingPunct="1"/>
            <a:r>
              <a:rPr lang="uk-UA" altLang="ru-RU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Визначений інтеграл і його застосування</a:t>
            </a:r>
            <a:r>
              <a:rPr lang="uk-UA" altLang="ru-RU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mtClean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27125"/>
            <a:ext cx="9785350" cy="5522913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altLang="ru-RU" sz="2400" smtClean="0">
                <a:solidFill>
                  <a:srgbClr val="000000"/>
                </a:solidFill>
                <a:cs typeface="Times New Roman" pitchFamily="18" charset="0"/>
              </a:rPr>
              <a:t>1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altLang="ru-RU" sz="24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Геометричний зміст визначеного інтеграла.</a:t>
            </a:r>
          </a:p>
          <a:p>
            <a:pPr algn="just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Якщо функція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неперервна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[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] і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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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 то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  <a:spcBef>
                <a:spcPct val="300000"/>
              </a:spcBef>
              <a:buFont typeface="Wingdings 3" pitchFamily="18" charset="2"/>
              <a:buNone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площа криволінійної трапеції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 основою [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] і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обмеженою зверху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кривою 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uk-UA" altLang="ru-RU" sz="24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Фізичний зміст визначеного інтеграла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Якщо функція </a:t>
            </a:r>
            <a:r>
              <a:rPr lang="en-US" altLang="ru-RU" sz="2400" i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ru-RU" sz="240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altLang="ru-RU" sz="240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ru-RU" sz="2400" i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i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altLang="ru-RU" sz="2400" smtClean="0">
                <a:latin typeface="Times New Roman" pitchFamily="18" charset="0"/>
                <a:cs typeface="Times New Roman" pitchFamily="18" charset="0"/>
              </a:rPr>
              <a:t>задає швидкість 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точки, </a:t>
            </a:r>
            <a:r>
              <a:rPr lang="uk-UA" altLang="ru-RU" sz="2400" smtClean="0">
                <a:latin typeface="Times New Roman" pitchFamily="18" charset="0"/>
                <a:cs typeface="Times New Roman" pitchFamily="18" charset="0"/>
              </a:rPr>
              <a:t>що рухається 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в момент часу </a:t>
            </a:r>
            <a:r>
              <a:rPr lang="en-US" altLang="ru-RU" sz="2400" i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 , то</a:t>
            </a:r>
          </a:p>
          <a:p>
            <a:pPr algn="just" eaLnBrk="1" hangingPunct="1">
              <a:lnSpc>
                <a:spcPct val="90000"/>
              </a:lnSpc>
              <a:spcBef>
                <a:spcPct val="250000"/>
              </a:spcBef>
              <a:buFont typeface="Wingdings 3" pitchFamily="18" charset="2"/>
              <a:buNone/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визначить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шлях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пройдений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точкою за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проміжок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часу[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altLang="ru-RU" sz="2400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altLang="ru-RU" sz="2400" baseline="-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endParaRPr lang="ru-RU" sz="2400" smtClean="0"/>
          </a:p>
        </p:txBody>
      </p:sp>
      <p:graphicFrame>
        <p:nvGraphicFramePr>
          <p:cNvPr id="4" name="Object 10"/>
          <p:cNvGraphicFramePr>
            <a:graphicFrameLocks noChangeAspect="1"/>
          </p:cNvGraphicFramePr>
          <p:nvPr/>
        </p:nvGraphicFramePr>
        <p:xfrm>
          <a:off x="3494088" y="2090738"/>
          <a:ext cx="1835150" cy="1081087"/>
        </p:xfrm>
        <a:graphic>
          <a:graphicData uri="http://schemas.openxmlformats.org/presentationml/2006/ole">
            <p:oleObj spid="_x0000_s15370" name="Формула" r:id="rId3" imgW="1016000" imgH="596900" progId="Equation.3">
              <p:embed/>
            </p:oleObj>
          </a:graphicData>
        </a:graphic>
      </p:graphicFrame>
      <p:graphicFrame>
        <p:nvGraphicFramePr>
          <p:cNvPr id="5" name="Object 11"/>
          <p:cNvGraphicFramePr>
            <a:graphicFrameLocks noChangeAspect="1"/>
          </p:cNvGraphicFramePr>
          <p:nvPr/>
        </p:nvGraphicFramePr>
        <p:xfrm>
          <a:off x="3944938" y="5051425"/>
          <a:ext cx="1054100" cy="1149350"/>
        </p:xfrm>
        <a:graphic>
          <a:graphicData uri="http://schemas.openxmlformats.org/presentationml/2006/ole">
            <p:oleObj spid="_x0000_s15371" name="Формула" r:id="rId4" imgW="583947" imgH="634725" progId="Equation.3">
              <p:embed/>
            </p:oleObj>
          </a:graphicData>
        </a:graphic>
      </p:graphicFrame>
      <p:sp>
        <p:nvSpPr>
          <p:cNvPr id="15375" name="AutoShape 1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555413" y="6234113"/>
            <a:ext cx="636587" cy="623887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AutoShape 1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0937875" y="6223000"/>
            <a:ext cx="581025" cy="6350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10" name="Заголовок 1"/>
          <p:cNvSpPr>
            <a:spLocks noGrp="1"/>
          </p:cNvSpPr>
          <p:nvPr>
            <p:ph type="title"/>
          </p:nvPr>
        </p:nvSpPr>
        <p:spPr>
          <a:xfrm>
            <a:off x="95250" y="95250"/>
            <a:ext cx="9178925" cy="771525"/>
          </a:xfrm>
        </p:spPr>
        <p:txBody>
          <a:bodyPr/>
          <a:lstStyle/>
          <a:p>
            <a:pPr algn="ctr" eaLnBrk="1" hangingPunct="1"/>
            <a:r>
              <a:rPr lang="uk-UA" sz="4000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Властивості визначеного інтеграла</a:t>
            </a:r>
            <a:endParaRPr lang="ru-RU" sz="4000" b="1" i="1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22"/>
          <p:cNvGraphicFramePr>
            <a:graphicFrameLocks noGrp="1" noChangeAspect="1"/>
          </p:cNvGraphicFramePr>
          <p:nvPr>
            <p:ph idx="1"/>
          </p:nvPr>
        </p:nvGraphicFramePr>
        <p:xfrm>
          <a:off x="177800" y="1293813"/>
          <a:ext cx="2114550" cy="939800"/>
        </p:xfrm>
        <a:graphic>
          <a:graphicData uri="http://schemas.openxmlformats.org/presentationml/2006/ole">
            <p:oleObj spid="_x0000_s16406" name="Equation" r:id="rId3" imgW="939600" imgH="482400" progId="Equation.3">
              <p:embed/>
            </p:oleObj>
          </a:graphicData>
        </a:graphic>
      </p:graphicFrame>
      <p:graphicFrame>
        <p:nvGraphicFramePr>
          <p:cNvPr id="5" name="Object 23"/>
          <p:cNvGraphicFramePr>
            <a:graphicFrameLocks noChangeAspect="1"/>
          </p:cNvGraphicFramePr>
          <p:nvPr/>
        </p:nvGraphicFramePr>
        <p:xfrm>
          <a:off x="177800" y="2327275"/>
          <a:ext cx="3455988" cy="927100"/>
        </p:xfrm>
        <a:graphic>
          <a:graphicData uri="http://schemas.openxmlformats.org/presentationml/2006/ole">
            <p:oleObj spid="_x0000_s16407" name="Equation" r:id="rId4" imgW="1511280" imgH="482400" progId="Equation.3">
              <p:embed/>
            </p:oleObj>
          </a:graphicData>
        </a:graphic>
      </p:graphicFrame>
      <p:graphicFrame>
        <p:nvGraphicFramePr>
          <p:cNvPr id="6" name="Object 24"/>
          <p:cNvGraphicFramePr>
            <a:graphicFrameLocks noChangeAspect="1"/>
          </p:cNvGraphicFramePr>
          <p:nvPr/>
        </p:nvGraphicFramePr>
        <p:xfrm>
          <a:off x="95250" y="3336925"/>
          <a:ext cx="5332413" cy="1039813"/>
        </p:xfrm>
        <a:graphic>
          <a:graphicData uri="http://schemas.openxmlformats.org/presentationml/2006/ole">
            <p:oleObj spid="_x0000_s16408" name="Equation" r:id="rId5" imgW="2539800" imgH="482400" progId="Equation.3">
              <p:embed/>
            </p:oleObj>
          </a:graphicData>
        </a:graphic>
      </p:graphicFrame>
      <p:graphicFrame>
        <p:nvGraphicFramePr>
          <p:cNvPr id="7" name="Object 25"/>
          <p:cNvGraphicFramePr>
            <a:graphicFrameLocks noChangeAspect="1"/>
          </p:cNvGraphicFramePr>
          <p:nvPr/>
        </p:nvGraphicFramePr>
        <p:xfrm>
          <a:off x="95250" y="4376738"/>
          <a:ext cx="4714875" cy="1027112"/>
        </p:xfrm>
        <a:graphic>
          <a:graphicData uri="http://schemas.openxmlformats.org/presentationml/2006/ole">
            <p:oleObj spid="_x0000_s16409" name="Equation" r:id="rId6" imgW="2057400" imgH="482400" progId="Equation.3">
              <p:embed/>
            </p:oleObj>
          </a:graphicData>
        </a:graphic>
      </p:graphicFrame>
      <p:sp>
        <p:nvSpPr>
          <p:cNvPr id="16412" name="AutoShape 2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531600" y="6151563"/>
            <a:ext cx="660400" cy="706437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13" name="AutoShape 2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0914063" y="6151563"/>
            <a:ext cx="581025" cy="706437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43" name="Заголовок 1"/>
          <p:cNvSpPr>
            <a:spLocks noGrp="1"/>
          </p:cNvSpPr>
          <p:nvPr>
            <p:ph type="title"/>
          </p:nvPr>
        </p:nvSpPr>
        <p:spPr>
          <a:xfrm>
            <a:off x="0" y="82550"/>
            <a:ext cx="9274175" cy="725488"/>
          </a:xfrm>
        </p:spPr>
        <p:txBody>
          <a:bodyPr/>
          <a:lstStyle/>
          <a:p>
            <a:pPr algn="ctr" eaLnBrk="1" hangingPunct="1"/>
            <a:r>
              <a:rPr lang="uk-UA" b="1" i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Властивості визначеного інтеграла</a:t>
            </a:r>
            <a:endParaRPr lang="ru-RU" b="1" smtClean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250" y="808038"/>
            <a:ext cx="9178925" cy="594836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Якщо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  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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0)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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 то</a:t>
            </a:r>
          </a:p>
          <a:p>
            <a:pPr eaLnBrk="1" hangingPunct="1">
              <a:lnSpc>
                <a:spcPct val="90000"/>
              </a:lnSpc>
            </a:pPr>
            <a:endParaRPr lang="uk-UA" altLang="ru-RU" sz="24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ru-RU" altLang="ru-RU" sz="24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ru-RU" altLang="ru-RU" sz="24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Якщо  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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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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 то</a:t>
            </a:r>
          </a:p>
          <a:p>
            <a:pPr eaLnBrk="1" hangingPunct="1">
              <a:lnSpc>
                <a:spcPct val="90000"/>
              </a:lnSpc>
            </a:pPr>
            <a:endParaRPr lang="ru-RU" altLang="ru-RU" sz="24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7)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Якщо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відповідно найменше і найбільше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значення функції 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на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відрізку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],  то</a:t>
            </a:r>
          </a:p>
          <a:p>
            <a:pPr eaLnBrk="1" hangingPunct="1">
              <a:lnSpc>
                <a:spcPct val="90000"/>
              </a:lnSpc>
            </a:pPr>
            <a:endParaRPr lang="ru-RU" altLang="ru-RU" sz="24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ru-RU" altLang="ru-RU" sz="24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8)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Якщо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непарна функція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то </a:t>
            </a:r>
          </a:p>
          <a:p>
            <a:pPr eaLnBrk="1" hangingPunct="1">
              <a:lnSpc>
                <a:spcPct val="90000"/>
              </a:lnSpc>
            </a:pPr>
            <a:endParaRPr lang="ru-RU" altLang="ru-RU" sz="24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ru-RU" sz="2400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uk-UA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парна функція</a:t>
            </a:r>
            <a:r>
              <a:rPr lang="ru-RU" alt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то </a:t>
            </a:r>
          </a:p>
          <a:p>
            <a:pPr eaLnBrk="1" hangingPunct="1">
              <a:lnSpc>
                <a:spcPct val="90000"/>
              </a:lnSpc>
            </a:pPr>
            <a:endParaRPr lang="uk-UA" sz="24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uk-UA" sz="2400" smtClean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ru-RU" sz="2200" smtClean="0"/>
          </a:p>
        </p:txBody>
      </p:sp>
      <p:graphicFrame>
        <p:nvGraphicFramePr>
          <p:cNvPr id="4" name="Object 29"/>
          <p:cNvGraphicFramePr>
            <a:graphicFrameLocks noChangeAspect="1"/>
          </p:cNvGraphicFramePr>
          <p:nvPr/>
        </p:nvGraphicFramePr>
        <p:xfrm>
          <a:off x="1874838" y="1281113"/>
          <a:ext cx="1712912" cy="1079500"/>
        </p:xfrm>
        <a:graphic>
          <a:graphicData uri="http://schemas.openxmlformats.org/presentationml/2006/ole">
            <p:oleObj spid="_x0000_s17437" name="Формула" r:id="rId3" imgW="952500" imgH="596900" progId="Equation.3">
              <p:embed/>
            </p:oleObj>
          </a:graphicData>
        </a:graphic>
      </p:graphicFrame>
      <p:graphicFrame>
        <p:nvGraphicFramePr>
          <p:cNvPr id="5" name="Object 30"/>
          <p:cNvGraphicFramePr>
            <a:graphicFrameLocks noChangeAspect="1"/>
          </p:cNvGraphicFramePr>
          <p:nvPr/>
        </p:nvGraphicFramePr>
        <p:xfrm>
          <a:off x="3998913" y="1204913"/>
          <a:ext cx="2005012" cy="1114425"/>
        </p:xfrm>
        <a:graphic>
          <a:graphicData uri="http://schemas.openxmlformats.org/presentationml/2006/ole">
            <p:oleObj spid="_x0000_s17438" name="Формула" r:id="rId4" imgW="1117115" imgH="622030" progId="Equation.3">
              <p:embed/>
            </p:oleObj>
          </a:graphicData>
        </a:graphic>
      </p:graphicFrame>
      <p:graphicFrame>
        <p:nvGraphicFramePr>
          <p:cNvPr id="6" name="Object 31"/>
          <p:cNvGraphicFramePr>
            <a:graphicFrameLocks noChangeAspect="1"/>
          </p:cNvGraphicFramePr>
          <p:nvPr/>
        </p:nvGraphicFramePr>
        <p:xfrm>
          <a:off x="5305425" y="2319338"/>
          <a:ext cx="2692400" cy="1079500"/>
        </p:xfrm>
        <a:graphic>
          <a:graphicData uri="http://schemas.openxmlformats.org/presentationml/2006/ole">
            <p:oleObj spid="_x0000_s17439" name="Формула" r:id="rId5" imgW="1498600" imgH="596900" progId="Equation.3">
              <p:embed/>
            </p:oleObj>
          </a:graphicData>
        </a:graphic>
      </p:graphicFrame>
      <p:graphicFrame>
        <p:nvGraphicFramePr>
          <p:cNvPr id="7" name="Object 32"/>
          <p:cNvGraphicFramePr>
            <a:graphicFrameLocks noChangeAspect="1"/>
          </p:cNvGraphicFramePr>
          <p:nvPr/>
        </p:nvGraphicFramePr>
        <p:xfrm>
          <a:off x="2289175" y="4275138"/>
          <a:ext cx="4362450" cy="1079500"/>
        </p:xfrm>
        <a:graphic>
          <a:graphicData uri="http://schemas.openxmlformats.org/presentationml/2006/ole">
            <p:oleObj spid="_x0000_s17440" name="Формула" r:id="rId6" imgW="2298700" imgH="596900" progId="Equation.3">
              <p:embed/>
            </p:oleObj>
          </a:graphicData>
        </a:graphic>
      </p:graphicFrame>
      <p:graphicFrame>
        <p:nvGraphicFramePr>
          <p:cNvPr id="8" name="Object 33"/>
          <p:cNvGraphicFramePr>
            <a:graphicFrameLocks noChangeAspect="1"/>
          </p:cNvGraphicFramePr>
          <p:nvPr/>
        </p:nvGraphicFramePr>
        <p:xfrm>
          <a:off x="5305425" y="4878388"/>
          <a:ext cx="1812925" cy="1081087"/>
        </p:xfrm>
        <a:graphic>
          <a:graphicData uri="http://schemas.openxmlformats.org/presentationml/2006/ole">
            <p:oleObj spid="_x0000_s17441" name="Формула" r:id="rId7" imgW="1002865" imgH="596641" progId="Equation.3">
              <p:embed/>
            </p:oleObj>
          </a:graphicData>
        </a:graphic>
      </p:graphicFrame>
      <p:graphicFrame>
        <p:nvGraphicFramePr>
          <p:cNvPr id="9" name="Object 34"/>
          <p:cNvGraphicFramePr>
            <a:graphicFrameLocks noChangeAspect="1"/>
          </p:cNvGraphicFramePr>
          <p:nvPr/>
        </p:nvGraphicFramePr>
        <p:xfrm>
          <a:off x="4524375" y="5776913"/>
          <a:ext cx="2933700" cy="1081087"/>
        </p:xfrm>
        <a:graphic>
          <a:graphicData uri="http://schemas.openxmlformats.org/presentationml/2006/ole">
            <p:oleObj spid="_x0000_s17442" name="Формула" r:id="rId8" imgW="1625600" imgH="596900" progId="Equation.3">
              <p:embed/>
            </p:oleObj>
          </a:graphicData>
        </a:graphic>
      </p:graphicFrame>
      <p:sp>
        <p:nvSpPr>
          <p:cNvPr id="17446" name="AutoShape 3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447463" y="6162675"/>
            <a:ext cx="744537" cy="695325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7" name="AutoShape 3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0782300" y="6151563"/>
            <a:ext cx="654050" cy="706437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652</TotalTime>
  <Words>1394</Words>
  <Application>Microsoft Office PowerPoint</Application>
  <PresentationFormat>Custom</PresentationFormat>
  <Paragraphs>217</Paragraphs>
  <Slides>39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4</vt:i4>
      </vt:variant>
      <vt:variant>
        <vt:lpstr>Внедренные серверы OLE</vt:lpstr>
      </vt:variant>
      <vt:variant>
        <vt:i4>4</vt:i4>
      </vt:variant>
      <vt:variant>
        <vt:lpstr>Заголовки слайдов</vt:lpstr>
      </vt:variant>
      <vt:variant>
        <vt:i4>39</vt:i4>
      </vt:variant>
    </vt:vector>
  </HeadingPairs>
  <TitlesOfParts>
    <vt:vector size="53" baseType="lpstr">
      <vt:lpstr>Arial</vt:lpstr>
      <vt:lpstr>Trebuchet MS</vt:lpstr>
      <vt:lpstr>Wingdings 3</vt:lpstr>
      <vt:lpstr>Calibri</vt:lpstr>
      <vt:lpstr>Times New Roman</vt:lpstr>
      <vt:lpstr>Symbol</vt:lpstr>
      <vt:lpstr>Грань</vt:lpstr>
      <vt:lpstr>Грань</vt:lpstr>
      <vt:lpstr>Грань</vt:lpstr>
      <vt:lpstr>Грань</vt:lpstr>
      <vt:lpstr>Рисунок</vt:lpstr>
      <vt:lpstr>Формула</vt:lpstr>
      <vt:lpstr>Equation</vt:lpstr>
      <vt:lpstr>Microsoft Equation 3.0</vt:lpstr>
      <vt:lpstr>Визначений інтеграл і його застосування </vt:lpstr>
      <vt:lpstr>Визначений інтеграл і його застосування </vt:lpstr>
      <vt:lpstr>Визначений інтеграл і його застосування </vt:lpstr>
      <vt:lpstr>Визначений інтеграл і його застосування </vt:lpstr>
      <vt:lpstr>Визначений інтеграл і його застосування </vt:lpstr>
      <vt:lpstr>Визначений інтеграл і його застосування </vt:lpstr>
      <vt:lpstr>Визначений інтеграл і його застосування </vt:lpstr>
      <vt:lpstr>Властивості визначеного інтеграла</vt:lpstr>
      <vt:lpstr>Властивості визначеного інтеграла</vt:lpstr>
      <vt:lpstr>Теорема про середнє </vt:lpstr>
      <vt:lpstr>Формула Ньютона-Лейбница</vt:lpstr>
      <vt:lpstr>Формула Ньютона-Лейбница</vt:lpstr>
      <vt:lpstr>Формула Ньютона-Лейбница</vt:lpstr>
      <vt:lpstr>Формула Ньютона-Лейбница</vt:lpstr>
      <vt:lpstr>Формула Ньютона-Лейбница</vt:lpstr>
      <vt:lpstr>Невласні інтеграли </vt:lpstr>
      <vt:lpstr>Невласні інтеграли I роду (за  нескінченним проміжком) </vt:lpstr>
      <vt:lpstr>Невласні інтеграли I роду </vt:lpstr>
      <vt:lpstr>Невласні інтеграли I роду </vt:lpstr>
      <vt:lpstr>Невласні інтеграли I роду </vt:lpstr>
      <vt:lpstr>Ознаки збіжності невласних інтегралів  I  роду</vt:lpstr>
      <vt:lpstr>Ознаки збіжності невласних інтегралів  I  роду</vt:lpstr>
      <vt:lpstr>Ознаки збіжності невласних інтегралів  I  роду</vt:lpstr>
      <vt:lpstr>Ознаки збіжності невласних інтегралів  I  роду</vt:lpstr>
      <vt:lpstr>Ознаки збіжності невласних інтегралів  I  роду</vt:lpstr>
      <vt:lpstr>Невласні інтеграли IІ роду  (від необмежених функцій) </vt:lpstr>
      <vt:lpstr>Невласні інтеграли IІ роду</vt:lpstr>
      <vt:lpstr>Невласні інтеграли IІ роду</vt:lpstr>
      <vt:lpstr>Невласні інтеграли IІ роду</vt:lpstr>
      <vt:lpstr>Довжина дуги кривої</vt:lpstr>
      <vt:lpstr>Довжина дуги кривої</vt:lpstr>
      <vt:lpstr>Обчислення об'єму тіла </vt:lpstr>
      <vt:lpstr>Об'єм тіла обертання </vt:lpstr>
      <vt:lpstr>Об'єм тіла обертання</vt:lpstr>
      <vt:lpstr>Наближене обчислення визначених інтегралів</vt:lpstr>
      <vt:lpstr>Наближене обчислення визначених інтегралів</vt:lpstr>
      <vt:lpstr>Наближене обчислення визначених інтегралів</vt:lpstr>
      <vt:lpstr>Наближене обчислення визначених інтегралів</vt:lpstr>
      <vt:lpstr>Наближене обчислення визначених інтегралів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Визначений інтеграл і його застосування </dc:title>
  <dc:creator>Трунов Алексей</dc:creator>
  <cp:lastModifiedBy>Comp</cp:lastModifiedBy>
  <cp:revision>60</cp:revision>
  <dcterms:created xsi:type="dcterms:W3CDTF">2016-03-01T18:32:17Z</dcterms:created>
  <dcterms:modified xsi:type="dcterms:W3CDTF">2018-04-01T15:41:43Z</dcterms:modified>
</cp:coreProperties>
</file>